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49"/>
  </p:notesMasterIdLst>
  <p:sldIdLst>
    <p:sldId id="256" r:id="rId3"/>
    <p:sldId id="260" r:id="rId4"/>
    <p:sldId id="270" r:id="rId5"/>
    <p:sldId id="267" r:id="rId6"/>
    <p:sldId id="273" r:id="rId7"/>
    <p:sldId id="263" r:id="rId8"/>
    <p:sldId id="274" r:id="rId9"/>
    <p:sldId id="266" r:id="rId10"/>
    <p:sldId id="272" r:id="rId11"/>
    <p:sldId id="262" r:id="rId12"/>
    <p:sldId id="288" r:id="rId13"/>
    <p:sldId id="289" r:id="rId14"/>
    <p:sldId id="292" r:id="rId15"/>
    <p:sldId id="305" r:id="rId16"/>
    <p:sldId id="293" r:id="rId17"/>
    <p:sldId id="296" r:id="rId18"/>
    <p:sldId id="294" r:id="rId19"/>
    <p:sldId id="276" r:id="rId20"/>
    <p:sldId id="275" r:id="rId21"/>
    <p:sldId id="306" r:id="rId22"/>
    <p:sldId id="271" r:id="rId23"/>
    <p:sldId id="279" r:id="rId24"/>
    <p:sldId id="261" r:id="rId25"/>
    <p:sldId id="304" r:id="rId26"/>
    <p:sldId id="290" r:id="rId27"/>
    <p:sldId id="291" r:id="rId28"/>
    <p:sldId id="282" r:id="rId29"/>
    <p:sldId id="283" r:id="rId30"/>
    <p:sldId id="299" r:id="rId31"/>
    <p:sldId id="300" r:id="rId32"/>
    <p:sldId id="301" r:id="rId33"/>
    <p:sldId id="302" r:id="rId34"/>
    <p:sldId id="277" r:id="rId35"/>
    <p:sldId id="268" r:id="rId36"/>
    <p:sldId id="297" r:id="rId37"/>
    <p:sldId id="278" r:id="rId38"/>
    <p:sldId id="258" r:id="rId39"/>
    <p:sldId id="280" r:id="rId40"/>
    <p:sldId id="281" r:id="rId41"/>
    <p:sldId id="286" r:id="rId42"/>
    <p:sldId id="287" r:id="rId43"/>
    <p:sldId id="298" r:id="rId44"/>
    <p:sldId id="285" r:id="rId45"/>
    <p:sldId id="257" r:id="rId46"/>
    <p:sldId id="259" r:id="rId47"/>
    <p:sldId id="303" r:id="rId4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89C"/>
    <a:srgbClr val="00C057"/>
    <a:srgbClr val="FFC000"/>
    <a:srgbClr val="EE0000"/>
    <a:srgbClr val="7E36B4"/>
    <a:srgbClr val="FF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mtClean="0"/>
              <a:t>Trend</a:t>
            </a:r>
            <a:r>
              <a:rPr lang="id-ID" baseline="0" smtClean="0"/>
              <a:t> Penggunaan Bahasa Pemrograman Server untuk Web</a:t>
            </a:r>
            <a:endParaRPr lang="id-ID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ASP.NET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>
                  <c:v>0.217</c:v>
                </c:pt>
                <c:pt idx="1">
                  <c:v>0.20200000000000001</c:v>
                </c:pt>
                <c:pt idx="2">
                  <c:v>0.182</c:v>
                </c:pt>
                <c:pt idx="3">
                  <c:v>0.17100000000000001</c:v>
                </c:pt>
                <c:pt idx="4">
                  <c:v>0.159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0.00%</c:formatCode>
                <c:ptCount val="5"/>
                <c:pt idx="0">
                  <c:v>0.77300000000000002</c:v>
                </c:pt>
                <c:pt idx="1">
                  <c:v>0.78700000000000003</c:v>
                </c:pt>
                <c:pt idx="2">
                  <c:v>0.81599999999999995</c:v>
                </c:pt>
                <c:pt idx="3" formatCode="0%">
                  <c:v>0.82</c:v>
                </c:pt>
                <c:pt idx="4">
                  <c:v>0.81799999999999995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Sheet1!$D$2:$D$6</c:f>
              <c:numCache>
                <c:formatCode>0.00%</c:formatCode>
                <c:ptCount val="5"/>
                <c:pt idx="0" formatCode="0%">
                  <c:v>0.04</c:v>
                </c:pt>
                <c:pt idx="1">
                  <c:v>4.1000000000000002E-2</c:v>
                </c:pt>
                <c:pt idx="2">
                  <c:v>2.7E-2</c:v>
                </c:pt>
                <c:pt idx="3">
                  <c:v>2.8000000000000001E-2</c:v>
                </c:pt>
                <c:pt idx="4">
                  <c:v>3.1E-2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906496"/>
        <c:axId val="304908064"/>
      </c:barChart>
      <c:catAx>
        <c:axId val="30490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04908064"/>
        <c:crosses val="autoZero"/>
        <c:auto val="1"/>
        <c:lblAlgn val="ctr"/>
        <c:lblOffset val="100"/>
        <c:noMultiLvlLbl val="0"/>
      </c:catAx>
      <c:valAx>
        <c:axId val="30490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0490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mtClean="0"/>
              <a:t>Full Stack Framework Benchmark</a:t>
            </a:r>
            <a:endParaRPr lang="id-ID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PHP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Code Igniter 3</c:v>
                </c:pt>
                <c:pt idx="1">
                  <c:v>Laravel 5</c:v>
                </c:pt>
                <c:pt idx="2">
                  <c:v>Symfony 2</c:v>
                </c:pt>
                <c:pt idx="3">
                  <c:v>Yii 2</c:v>
                </c:pt>
                <c:pt idx="4">
                  <c:v>Zend 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348.9</c:v>
                </c:pt>
                <c:pt idx="1">
                  <c:v>25.59</c:v>
                </c:pt>
                <c:pt idx="2">
                  <c:v>0.21</c:v>
                </c:pt>
                <c:pt idx="3">
                  <c:v>196.72</c:v>
                </c:pt>
                <c:pt idx="4">
                  <c:v>32.94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PHP 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Code Igniter 3</c:v>
                </c:pt>
                <c:pt idx="1">
                  <c:v>Laravel 5</c:v>
                </c:pt>
                <c:pt idx="2">
                  <c:v>Symfony 2</c:v>
                </c:pt>
                <c:pt idx="3">
                  <c:v>Yii 2</c:v>
                </c:pt>
                <c:pt idx="4">
                  <c:v>Zend 2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565.5</c:v>
                </c:pt>
                <c:pt idx="1">
                  <c:v>65.23</c:v>
                </c:pt>
                <c:pt idx="2">
                  <c:v>5.97</c:v>
                </c:pt>
                <c:pt idx="3">
                  <c:v>393.28</c:v>
                </c:pt>
                <c:pt idx="4">
                  <c:v>99.3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901792"/>
        <c:axId val="309895912"/>
      </c:barChart>
      <c:catAx>
        <c:axId val="30990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09895912"/>
        <c:crosses val="autoZero"/>
        <c:auto val="1"/>
        <c:lblAlgn val="ctr"/>
        <c:lblOffset val="100"/>
        <c:noMultiLvlLbl val="0"/>
      </c:catAx>
      <c:valAx>
        <c:axId val="309895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0990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550319881889762"/>
          <c:y val="0.43575126502514366"/>
          <c:w val="0.24774360236220472"/>
          <c:h val="4.62800168380895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4DF46-E986-4A96-8F39-CB15046D674C}" type="doc">
      <dgm:prSet loTypeId="urn:microsoft.com/office/officeart/2005/8/layout/arrow2" loCatId="process" qsTypeId="urn:microsoft.com/office/officeart/2005/8/quickstyle/simple1" qsCatId="simple" csTypeId="urn:microsoft.com/office/officeart/2005/8/colors/accent3_1" csCatId="accent3" phldr="1"/>
      <dgm:spPr/>
    </dgm:pt>
    <dgm:pt modelId="{EE8682CC-CB81-45E9-9316-677CE352913D}">
      <dgm:prSet phldrT="[Text]" custT="1"/>
      <dgm:spPr/>
      <dgm:t>
        <a:bodyPr/>
        <a:lstStyle/>
        <a:p>
          <a:endParaRPr lang="id-ID" sz="2400"/>
        </a:p>
      </dgm:t>
    </dgm:pt>
    <dgm:pt modelId="{4A12AC53-35F0-4230-AC9C-AC6C42E45A25}" type="parTrans" cxnId="{A5C0A7EE-B82F-45A1-A8A1-A9E79EF0651D}">
      <dgm:prSet/>
      <dgm:spPr/>
      <dgm:t>
        <a:bodyPr/>
        <a:lstStyle/>
        <a:p>
          <a:endParaRPr lang="id-ID"/>
        </a:p>
      </dgm:t>
    </dgm:pt>
    <dgm:pt modelId="{5BFF7864-C616-42CC-83D5-B8C9833B0FC8}" type="sibTrans" cxnId="{A5C0A7EE-B82F-45A1-A8A1-A9E79EF0651D}">
      <dgm:prSet/>
      <dgm:spPr/>
      <dgm:t>
        <a:bodyPr/>
        <a:lstStyle/>
        <a:p>
          <a:endParaRPr lang="id-ID"/>
        </a:p>
      </dgm:t>
    </dgm:pt>
    <dgm:pt modelId="{1AC45FA1-C9B4-43AA-BF07-AC0D060B6A9A}">
      <dgm:prSet phldrT="[Text]" custT="1"/>
      <dgm:spPr/>
      <dgm:t>
        <a:bodyPr/>
        <a:lstStyle/>
        <a:p>
          <a:endParaRPr lang="id-ID" sz="2400"/>
        </a:p>
      </dgm:t>
    </dgm:pt>
    <dgm:pt modelId="{F049B8C9-BE1A-487B-94C7-6151066A499D}" type="parTrans" cxnId="{0F355D16-8315-4086-A4F2-8A62F8EDF366}">
      <dgm:prSet/>
      <dgm:spPr/>
      <dgm:t>
        <a:bodyPr/>
        <a:lstStyle/>
        <a:p>
          <a:endParaRPr lang="id-ID"/>
        </a:p>
      </dgm:t>
    </dgm:pt>
    <dgm:pt modelId="{1F95B871-D37A-4A3A-8B5A-5894B97E16C2}" type="sibTrans" cxnId="{0F355D16-8315-4086-A4F2-8A62F8EDF366}">
      <dgm:prSet/>
      <dgm:spPr/>
      <dgm:t>
        <a:bodyPr/>
        <a:lstStyle/>
        <a:p>
          <a:endParaRPr lang="id-ID"/>
        </a:p>
      </dgm:t>
    </dgm:pt>
    <dgm:pt modelId="{B6D245EE-C71B-4688-B561-3939F6D656D6}">
      <dgm:prSet phldrT="[Text]" custT="1"/>
      <dgm:spPr/>
      <dgm:t>
        <a:bodyPr/>
        <a:lstStyle/>
        <a:p>
          <a:endParaRPr lang="id-ID" sz="2400"/>
        </a:p>
      </dgm:t>
    </dgm:pt>
    <dgm:pt modelId="{EBBABE37-BC56-4948-A50C-CBA548916FDD}" type="parTrans" cxnId="{06FC15E6-C555-4F98-9B24-E267F3E80FC8}">
      <dgm:prSet/>
      <dgm:spPr/>
      <dgm:t>
        <a:bodyPr/>
        <a:lstStyle/>
        <a:p>
          <a:endParaRPr lang="id-ID"/>
        </a:p>
      </dgm:t>
    </dgm:pt>
    <dgm:pt modelId="{B75D439B-1868-416D-8514-8A31754E4BC6}" type="sibTrans" cxnId="{06FC15E6-C555-4F98-9B24-E267F3E80FC8}">
      <dgm:prSet/>
      <dgm:spPr/>
      <dgm:t>
        <a:bodyPr/>
        <a:lstStyle/>
        <a:p>
          <a:endParaRPr lang="id-ID"/>
        </a:p>
      </dgm:t>
    </dgm:pt>
    <dgm:pt modelId="{B3365514-0F06-49D6-89BB-83082540BD9A}">
      <dgm:prSet phldrT="[Text]" custT="1"/>
      <dgm:spPr/>
      <dgm:t>
        <a:bodyPr/>
        <a:lstStyle/>
        <a:p>
          <a:endParaRPr lang="id-ID" sz="2400"/>
        </a:p>
      </dgm:t>
    </dgm:pt>
    <dgm:pt modelId="{AE4EAEFD-4D97-4FFC-BB0B-66A4D1D554EE}" type="parTrans" cxnId="{9230EB3A-6F1F-4A4A-B593-443A3D5C16FF}">
      <dgm:prSet/>
      <dgm:spPr/>
      <dgm:t>
        <a:bodyPr/>
        <a:lstStyle/>
        <a:p>
          <a:endParaRPr lang="id-ID"/>
        </a:p>
      </dgm:t>
    </dgm:pt>
    <dgm:pt modelId="{03C1C76C-E69D-4FA7-A3F6-08F036103868}" type="sibTrans" cxnId="{9230EB3A-6F1F-4A4A-B593-443A3D5C16FF}">
      <dgm:prSet/>
      <dgm:spPr/>
      <dgm:t>
        <a:bodyPr/>
        <a:lstStyle/>
        <a:p>
          <a:endParaRPr lang="id-ID"/>
        </a:p>
      </dgm:t>
    </dgm:pt>
    <dgm:pt modelId="{6119E3BA-4637-4CAA-9211-710D4F7E78D5}">
      <dgm:prSet phldrT="[Text]" custT="1"/>
      <dgm:spPr/>
      <dgm:t>
        <a:bodyPr/>
        <a:lstStyle/>
        <a:p>
          <a:endParaRPr lang="id-ID" sz="2400"/>
        </a:p>
      </dgm:t>
    </dgm:pt>
    <dgm:pt modelId="{9F69CB4F-9D0B-444F-BE83-2D7893E8517D}" type="sibTrans" cxnId="{BCD30956-09D4-4A22-8D76-AB0F79FA8876}">
      <dgm:prSet/>
      <dgm:spPr/>
      <dgm:t>
        <a:bodyPr/>
        <a:lstStyle/>
        <a:p>
          <a:endParaRPr lang="id-ID"/>
        </a:p>
      </dgm:t>
    </dgm:pt>
    <dgm:pt modelId="{725716F1-4090-43B8-B43C-DD977FA39A41}" type="parTrans" cxnId="{BCD30956-09D4-4A22-8D76-AB0F79FA8876}">
      <dgm:prSet/>
      <dgm:spPr/>
      <dgm:t>
        <a:bodyPr/>
        <a:lstStyle/>
        <a:p>
          <a:endParaRPr lang="id-ID"/>
        </a:p>
      </dgm:t>
    </dgm:pt>
    <dgm:pt modelId="{263F7612-CA95-472E-8136-F4BD0E194BFE}" type="pres">
      <dgm:prSet presAssocID="{2F44DF46-E986-4A96-8F39-CB15046D674C}" presName="arrowDiagram" presStyleCnt="0">
        <dgm:presLayoutVars>
          <dgm:chMax val="5"/>
          <dgm:dir/>
          <dgm:resizeHandles val="exact"/>
        </dgm:presLayoutVars>
      </dgm:prSet>
      <dgm:spPr/>
    </dgm:pt>
    <dgm:pt modelId="{B727A458-43B7-4D9C-BB20-6838F7FB186D}" type="pres">
      <dgm:prSet presAssocID="{2F44DF46-E986-4A96-8F39-CB15046D674C}" presName="arrow" presStyleLbl="bgShp" presStyleIdx="0" presStyleCnt="1" custAng="21041150" custLinFactNeighborY="-1645"/>
      <dgm:spPr/>
    </dgm:pt>
    <dgm:pt modelId="{4F1C65ED-DD3F-40D7-B7B3-E8B44C77D68A}" type="pres">
      <dgm:prSet presAssocID="{2F44DF46-E986-4A96-8F39-CB15046D674C}" presName="arrowDiagram5" presStyleCnt="0"/>
      <dgm:spPr/>
    </dgm:pt>
    <dgm:pt modelId="{EDAE8984-2506-465A-9C1C-67D25ACA606B}" type="pres">
      <dgm:prSet presAssocID="{EE8682CC-CB81-45E9-9316-677CE352913D}" presName="bullet5a" presStyleLbl="node1" presStyleIdx="0" presStyleCnt="5" custLinFactY="149425" custLinFactNeighborX="55293" custLinFactNeighborY="200000"/>
      <dgm:spPr>
        <a:solidFill>
          <a:schemeClr val="accent2">
            <a:lumMod val="75000"/>
          </a:schemeClr>
        </a:solidFill>
        <a:ln>
          <a:noFill/>
        </a:ln>
      </dgm:spPr>
    </dgm:pt>
    <dgm:pt modelId="{B74DAEAA-9C7D-4602-9090-912C9E903A91}" type="pres">
      <dgm:prSet presAssocID="{EE8682CC-CB81-45E9-9316-677CE352913D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C770BFD-3116-492F-B0E7-9BE4B6BF9AB4}" type="pres">
      <dgm:prSet presAssocID="{6119E3BA-4637-4CAA-9211-710D4F7E78D5}" presName="bullet5b" presStyleLbl="node1" presStyleIdx="1" presStyleCnt="5" custLinFactX="-899" custLinFactY="100000" custLinFactNeighborX="-100000" custLinFactNeighborY="130040"/>
      <dgm:spPr>
        <a:solidFill>
          <a:schemeClr val="accent3">
            <a:lumMod val="75000"/>
          </a:schemeClr>
        </a:solidFill>
        <a:ln>
          <a:noFill/>
        </a:ln>
      </dgm:spPr>
    </dgm:pt>
    <dgm:pt modelId="{9F79CD46-A81A-4D38-8602-7CE8D6E7CFE4}" type="pres">
      <dgm:prSet presAssocID="{6119E3BA-4637-4CAA-9211-710D4F7E78D5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588A5FD-B505-46C5-A628-B646A65258D1}" type="pres">
      <dgm:prSet presAssocID="{1AC45FA1-C9B4-43AA-BF07-AC0D060B6A9A}" presName="bullet5c" presStyleLbl="node1" presStyleIdx="2" presStyleCnt="5" custLinFactX="-58412" custLinFactY="16477" custLinFactNeighborX="-100000" custLinFactNeighborY="100000"/>
      <dgm:spPr>
        <a:solidFill>
          <a:schemeClr val="accent4">
            <a:lumMod val="75000"/>
          </a:schemeClr>
        </a:solidFill>
        <a:ln>
          <a:noFill/>
        </a:ln>
      </dgm:spPr>
    </dgm:pt>
    <dgm:pt modelId="{E0F3FE2F-2569-4540-9864-37923025CD02}" type="pres">
      <dgm:prSet presAssocID="{1AC45FA1-C9B4-43AA-BF07-AC0D060B6A9A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1C95F01-1041-473B-B841-A8E09765C132}" type="pres">
      <dgm:prSet presAssocID="{B6D245EE-C71B-4688-B561-3939F6D656D6}" presName="bullet5d" presStyleLbl="node1" presStyleIdx="3" presStyleCnt="5" custLinFactX="-15169" custLinFactNeighborX="-100000" custLinFactNeighborY="5860"/>
      <dgm:spPr>
        <a:solidFill>
          <a:schemeClr val="accent5">
            <a:lumMod val="75000"/>
          </a:schemeClr>
        </a:solidFill>
        <a:ln>
          <a:noFill/>
        </a:ln>
      </dgm:spPr>
    </dgm:pt>
    <dgm:pt modelId="{004E6813-C92A-49A8-8408-E581A88F0B70}" type="pres">
      <dgm:prSet presAssocID="{B6D245EE-C71B-4688-B561-3939F6D656D6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7B6BAFF-DDA5-442B-8420-F20F9C25AF28}" type="pres">
      <dgm:prSet presAssocID="{B3365514-0F06-49D6-89BB-83082540BD9A}" presName="bullet5e" presStyleLbl="node1" presStyleIdx="4" presStyleCnt="5" custLinFactNeighborX="-31544" custLinFactNeighborY="-87274"/>
      <dgm:spPr>
        <a:solidFill>
          <a:schemeClr val="accent6">
            <a:lumMod val="75000"/>
          </a:schemeClr>
        </a:solidFill>
        <a:ln>
          <a:noFill/>
        </a:ln>
      </dgm:spPr>
    </dgm:pt>
    <dgm:pt modelId="{A9DDCAA3-4EDB-4037-8C60-5058EDBE6B45}" type="pres">
      <dgm:prSet presAssocID="{B3365514-0F06-49D6-89BB-83082540BD9A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6B2ECE7-6682-4465-A494-70C319F42B0B}" type="presOf" srcId="{6119E3BA-4637-4CAA-9211-710D4F7E78D5}" destId="{9F79CD46-A81A-4D38-8602-7CE8D6E7CFE4}" srcOrd="0" destOrd="0" presId="urn:microsoft.com/office/officeart/2005/8/layout/arrow2"/>
    <dgm:cxn modelId="{E9893433-442B-4397-B4F4-91459B0EBF6F}" type="presOf" srcId="{EE8682CC-CB81-45E9-9316-677CE352913D}" destId="{B74DAEAA-9C7D-4602-9090-912C9E903A91}" srcOrd="0" destOrd="0" presId="urn:microsoft.com/office/officeart/2005/8/layout/arrow2"/>
    <dgm:cxn modelId="{BCD30956-09D4-4A22-8D76-AB0F79FA8876}" srcId="{2F44DF46-E986-4A96-8F39-CB15046D674C}" destId="{6119E3BA-4637-4CAA-9211-710D4F7E78D5}" srcOrd="1" destOrd="0" parTransId="{725716F1-4090-43B8-B43C-DD977FA39A41}" sibTransId="{9F69CB4F-9D0B-444F-BE83-2D7893E8517D}"/>
    <dgm:cxn modelId="{00E1E226-90B1-4DE6-9E43-F1D9B2B472F5}" type="presOf" srcId="{1AC45FA1-C9B4-43AA-BF07-AC0D060B6A9A}" destId="{E0F3FE2F-2569-4540-9864-37923025CD02}" srcOrd="0" destOrd="0" presId="urn:microsoft.com/office/officeart/2005/8/layout/arrow2"/>
    <dgm:cxn modelId="{0F355D16-8315-4086-A4F2-8A62F8EDF366}" srcId="{2F44DF46-E986-4A96-8F39-CB15046D674C}" destId="{1AC45FA1-C9B4-43AA-BF07-AC0D060B6A9A}" srcOrd="2" destOrd="0" parTransId="{F049B8C9-BE1A-487B-94C7-6151066A499D}" sibTransId="{1F95B871-D37A-4A3A-8B5A-5894B97E16C2}"/>
    <dgm:cxn modelId="{64D05A82-39E6-4CCF-9AD1-BF7128DA5179}" type="presOf" srcId="{B6D245EE-C71B-4688-B561-3939F6D656D6}" destId="{004E6813-C92A-49A8-8408-E581A88F0B70}" srcOrd="0" destOrd="0" presId="urn:microsoft.com/office/officeart/2005/8/layout/arrow2"/>
    <dgm:cxn modelId="{06FC15E6-C555-4F98-9B24-E267F3E80FC8}" srcId="{2F44DF46-E986-4A96-8F39-CB15046D674C}" destId="{B6D245EE-C71B-4688-B561-3939F6D656D6}" srcOrd="3" destOrd="0" parTransId="{EBBABE37-BC56-4948-A50C-CBA548916FDD}" sibTransId="{B75D439B-1868-416D-8514-8A31754E4BC6}"/>
    <dgm:cxn modelId="{9230EB3A-6F1F-4A4A-B593-443A3D5C16FF}" srcId="{2F44DF46-E986-4A96-8F39-CB15046D674C}" destId="{B3365514-0F06-49D6-89BB-83082540BD9A}" srcOrd="4" destOrd="0" parTransId="{AE4EAEFD-4D97-4FFC-BB0B-66A4D1D554EE}" sibTransId="{03C1C76C-E69D-4FA7-A3F6-08F036103868}"/>
    <dgm:cxn modelId="{154EB658-D3ED-4CED-AA4B-1DFA5CCDC7BA}" type="presOf" srcId="{2F44DF46-E986-4A96-8F39-CB15046D674C}" destId="{263F7612-CA95-472E-8136-F4BD0E194BFE}" srcOrd="0" destOrd="0" presId="urn:microsoft.com/office/officeart/2005/8/layout/arrow2"/>
    <dgm:cxn modelId="{A5C0A7EE-B82F-45A1-A8A1-A9E79EF0651D}" srcId="{2F44DF46-E986-4A96-8F39-CB15046D674C}" destId="{EE8682CC-CB81-45E9-9316-677CE352913D}" srcOrd="0" destOrd="0" parTransId="{4A12AC53-35F0-4230-AC9C-AC6C42E45A25}" sibTransId="{5BFF7864-C616-42CC-83D5-B8C9833B0FC8}"/>
    <dgm:cxn modelId="{1D016D0D-B360-437E-AFB9-C1E22EC66F23}" type="presOf" srcId="{B3365514-0F06-49D6-89BB-83082540BD9A}" destId="{A9DDCAA3-4EDB-4037-8C60-5058EDBE6B45}" srcOrd="0" destOrd="0" presId="urn:microsoft.com/office/officeart/2005/8/layout/arrow2"/>
    <dgm:cxn modelId="{FC46A4B0-CD4D-4A88-A144-DA113BCF5DDC}" type="presParOf" srcId="{263F7612-CA95-472E-8136-F4BD0E194BFE}" destId="{B727A458-43B7-4D9C-BB20-6838F7FB186D}" srcOrd="0" destOrd="0" presId="urn:microsoft.com/office/officeart/2005/8/layout/arrow2"/>
    <dgm:cxn modelId="{ED55E707-CBFD-4652-800F-630AEA169C5D}" type="presParOf" srcId="{263F7612-CA95-472E-8136-F4BD0E194BFE}" destId="{4F1C65ED-DD3F-40D7-B7B3-E8B44C77D68A}" srcOrd="1" destOrd="0" presId="urn:microsoft.com/office/officeart/2005/8/layout/arrow2"/>
    <dgm:cxn modelId="{5F9D10E7-9780-4F10-9A60-7CF209E666F1}" type="presParOf" srcId="{4F1C65ED-DD3F-40D7-B7B3-E8B44C77D68A}" destId="{EDAE8984-2506-465A-9C1C-67D25ACA606B}" srcOrd="0" destOrd="0" presId="urn:microsoft.com/office/officeart/2005/8/layout/arrow2"/>
    <dgm:cxn modelId="{0C91740E-4C38-4019-944C-00357D42F84B}" type="presParOf" srcId="{4F1C65ED-DD3F-40D7-B7B3-E8B44C77D68A}" destId="{B74DAEAA-9C7D-4602-9090-912C9E903A91}" srcOrd="1" destOrd="0" presId="urn:microsoft.com/office/officeart/2005/8/layout/arrow2"/>
    <dgm:cxn modelId="{79F154BE-F0D9-45BE-AC6F-51D99AA98922}" type="presParOf" srcId="{4F1C65ED-DD3F-40D7-B7B3-E8B44C77D68A}" destId="{EC770BFD-3116-492F-B0E7-9BE4B6BF9AB4}" srcOrd="2" destOrd="0" presId="urn:microsoft.com/office/officeart/2005/8/layout/arrow2"/>
    <dgm:cxn modelId="{291C7A75-2916-4496-B337-21DDE581B9B2}" type="presParOf" srcId="{4F1C65ED-DD3F-40D7-B7B3-E8B44C77D68A}" destId="{9F79CD46-A81A-4D38-8602-7CE8D6E7CFE4}" srcOrd="3" destOrd="0" presId="urn:microsoft.com/office/officeart/2005/8/layout/arrow2"/>
    <dgm:cxn modelId="{4EB2EFF9-6BE2-4506-B072-83522FC727C7}" type="presParOf" srcId="{4F1C65ED-DD3F-40D7-B7B3-E8B44C77D68A}" destId="{E588A5FD-B505-46C5-A628-B646A65258D1}" srcOrd="4" destOrd="0" presId="urn:microsoft.com/office/officeart/2005/8/layout/arrow2"/>
    <dgm:cxn modelId="{FA9FD25E-EFFF-4DB4-83E6-42D0B3062437}" type="presParOf" srcId="{4F1C65ED-DD3F-40D7-B7B3-E8B44C77D68A}" destId="{E0F3FE2F-2569-4540-9864-37923025CD02}" srcOrd="5" destOrd="0" presId="urn:microsoft.com/office/officeart/2005/8/layout/arrow2"/>
    <dgm:cxn modelId="{E0B61EF4-D5AC-4F3F-85AA-F51921619F17}" type="presParOf" srcId="{4F1C65ED-DD3F-40D7-B7B3-E8B44C77D68A}" destId="{21C95F01-1041-473B-B841-A8E09765C132}" srcOrd="6" destOrd="0" presId="urn:microsoft.com/office/officeart/2005/8/layout/arrow2"/>
    <dgm:cxn modelId="{352F43AF-D648-4829-839E-C4B2342178E8}" type="presParOf" srcId="{4F1C65ED-DD3F-40D7-B7B3-E8B44C77D68A}" destId="{004E6813-C92A-49A8-8408-E581A88F0B70}" srcOrd="7" destOrd="0" presId="urn:microsoft.com/office/officeart/2005/8/layout/arrow2"/>
    <dgm:cxn modelId="{7339A1EE-5D96-41E2-BB79-0477B94F9D28}" type="presParOf" srcId="{4F1C65ED-DD3F-40D7-B7B3-E8B44C77D68A}" destId="{D7B6BAFF-DDA5-442B-8420-F20F9C25AF28}" srcOrd="8" destOrd="0" presId="urn:microsoft.com/office/officeart/2005/8/layout/arrow2"/>
    <dgm:cxn modelId="{58A387E1-5F2A-4D54-B50C-DD820292824D}" type="presParOf" srcId="{4F1C65ED-DD3F-40D7-B7B3-E8B44C77D68A}" destId="{A9DDCAA3-4EDB-4037-8C60-5058EDBE6B4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43AD1-C9DE-4DD7-B016-B140345C95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2F537A41-1C21-4CCD-A29B-B92A5D47B135}">
      <dgm:prSet phldrT="[Text]"/>
      <dgm:spPr/>
      <dgm:t>
        <a:bodyPr/>
        <a:lstStyle/>
        <a:p>
          <a:r>
            <a:rPr lang="id-ID" smtClean="0"/>
            <a:t>2005</a:t>
          </a:r>
          <a:endParaRPr lang="id-ID"/>
        </a:p>
      </dgm:t>
    </dgm:pt>
    <dgm:pt modelId="{A2405CC6-5DD7-4765-97BB-F5C16E5F6D63}" type="parTrans" cxnId="{81020CE9-D604-4473-B03E-66E7A74037A7}">
      <dgm:prSet/>
      <dgm:spPr/>
      <dgm:t>
        <a:bodyPr/>
        <a:lstStyle/>
        <a:p>
          <a:endParaRPr lang="id-ID"/>
        </a:p>
      </dgm:t>
    </dgm:pt>
    <dgm:pt modelId="{E903E7B5-F484-403D-965C-DB4216CE684C}" type="sibTrans" cxnId="{81020CE9-D604-4473-B03E-66E7A74037A7}">
      <dgm:prSet/>
      <dgm:spPr/>
      <dgm:t>
        <a:bodyPr/>
        <a:lstStyle/>
        <a:p>
          <a:endParaRPr lang="id-ID"/>
        </a:p>
      </dgm:t>
    </dgm:pt>
    <dgm:pt modelId="{45935550-68B6-45CD-AB68-8396DC2C621C}">
      <dgm:prSet phldrT="[Text]"/>
      <dgm:spPr/>
      <dgm:t>
        <a:bodyPr/>
        <a:lstStyle/>
        <a:p>
          <a:r>
            <a:rPr lang="id-ID" smtClean="0"/>
            <a:t>2006</a:t>
          </a:r>
          <a:endParaRPr lang="id-ID"/>
        </a:p>
      </dgm:t>
    </dgm:pt>
    <dgm:pt modelId="{F3E9D2CA-4541-4ED8-948F-192E164245C9}" type="parTrans" cxnId="{00210EB6-1E09-457F-BCC9-D1F078419F8A}">
      <dgm:prSet/>
      <dgm:spPr/>
      <dgm:t>
        <a:bodyPr/>
        <a:lstStyle/>
        <a:p>
          <a:endParaRPr lang="id-ID"/>
        </a:p>
      </dgm:t>
    </dgm:pt>
    <dgm:pt modelId="{0677E941-3AFA-4F82-9546-81177F96B05F}" type="sibTrans" cxnId="{00210EB6-1E09-457F-BCC9-D1F078419F8A}">
      <dgm:prSet/>
      <dgm:spPr/>
      <dgm:t>
        <a:bodyPr/>
        <a:lstStyle/>
        <a:p>
          <a:endParaRPr lang="id-ID"/>
        </a:p>
      </dgm:t>
    </dgm:pt>
    <dgm:pt modelId="{08F49EF5-0555-49B0-ACF2-8BAB652735FC}">
      <dgm:prSet phldrT="[Text]"/>
      <dgm:spPr/>
      <dgm:t>
        <a:bodyPr/>
        <a:lstStyle/>
        <a:p>
          <a:r>
            <a:rPr lang="id-ID" smtClean="0"/>
            <a:t>2007</a:t>
          </a:r>
          <a:endParaRPr lang="id-ID"/>
        </a:p>
      </dgm:t>
    </dgm:pt>
    <dgm:pt modelId="{B148EB79-ECC1-4FEA-B1E5-7DBBDF9B040D}" type="parTrans" cxnId="{32C21410-8CC4-4840-A3E9-A0DB3083F085}">
      <dgm:prSet/>
      <dgm:spPr/>
      <dgm:t>
        <a:bodyPr/>
        <a:lstStyle/>
        <a:p>
          <a:endParaRPr lang="id-ID"/>
        </a:p>
      </dgm:t>
    </dgm:pt>
    <dgm:pt modelId="{DD8D3E59-257A-4617-BB15-EBE25D372102}" type="sibTrans" cxnId="{32C21410-8CC4-4840-A3E9-A0DB3083F085}">
      <dgm:prSet/>
      <dgm:spPr/>
      <dgm:t>
        <a:bodyPr/>
        <a:lstStyle/>
        <a:p>
          <a:endParaRPr lang="id-ID"/>
        </a:p>
      </dgm:t>
    </dgm:pt>
    <dgm:pt modelId="{0F5D929B-5E4E-4B5C-B682-9F96AD78AF38}">
      <dgm:prSet phldrT="[Text]"/>
      <dgm:spPr/>
      <dgm:t>
        <a:bodyPr/>
        <a:lstStyle/>
        <a:p>
          <a:r>
            <a:rPr lang="id-ID" smtClean="0"/>
            <a:t>2008</a:t>
          </a:r>
          <a:endParaRPr lang="id-ID"/>
        </a:p>
      </dgm:t>
    </dgm:pt>
    <dgm:pt modelId="{AA4EC7E0-36CB-441A-B02F-A1C43C86391F}" type="parTrans" cxnId="{F07F8325-5561-4D65-8616-8CFE99A74ED1}">
      <dgm:prSet/>
      <dgm:spPr/>
      <dgm:t>
        <a:bodyPr/>
        <a:lstStyle/>
        <a:p>
          <a:endParaRPr lang="id-ID"/>
        </a:p>
      </dgm:t>
    </dgm:pt>
    <dgm:pt modelId="{EDFF5E15-73CD-4809-992E-32EAE17B9311}" type="sibTrans" cxnId="{F07F8325-5561-4D65-8616-8CFE99A74ED1}">
      <dgm:prSet/>
      <dgm:spPr/>
      <dgm:t>
        <a:bodyPr/>
        <a:lstStyle/>
        <a:p>
          <a:endParaRPr lang="id-ID"/>
        </a:p>
      </dgm:t>
    </dgm:pt>
    <dgm:pt modelId="{BD60C0DD-B813-4563-992B-7A7A593E1567}">
      <dgm:prSet phldrT="[Text]"/>
      <dgm:spPr/>
      <dgm:t>
        <a:bodyPr/>
        <a:lstStyle/>
        <a:p>
          <a:r>
            <a:rPr lang="id-ID" smtClean="0"/>
            <a:t>2009</a:t>
          </a:r>
          <a:endParaRPr lang="id-ID"/>
        </a:p>
      </dgm:t>
    </dgm:pt>
    <dgm:pt modelId="{4B993838-142F-40BD-A7E8-1A2A4C749853}" type="parTrans" cxnId="{B2DEEB20-D970-4813-A1D7-F58A43FF4C3D}">
      <dgm:prSet/>
      <dgm:spPr/>
      <dgm:t>
        <a:bodyPr/>
        <a:lstStyle/>
        <a:p>
          <a:endParaRPr lang="id-ID"/>
        </a:p>
      </dgm:t>
    </dgm:pt>
    <dgm:pt modelId="{6B4F2ED1-D514-4D4B-8917-66B9FF2D635B}" type="sibTrans" cxnId="{B2DEEB20-D970-4813-A1D7-F58A43FF4C3D}">
      <dgm:prSet/>
      <dgm:spPr/>
      <dgm:t>
        <a:bodyPr/>
        <a:lstStyle/>
        <a:p>
          <a:endParaRPr lang="id-ID"/>
        </a:p>
      </dgm:t>
    </dgm:pt>
    <dgm:pt modelId="{6FEEE735-819F-44B6-B645-2D7553819D2C}">
      <dgm:prSet phldrT="[Text]"/>
      <dgm:spPr/>
      <dgm:t>
        <a:bodyPr/>
        <a:lstStyle/>
        <a:p>
          <a:r>
            <a:rPr lang="id-ID" smtClean="0"/>
            <a:t>2010</a:t>
          </a:r>
          <a:endParaRPr lang="id-ID"/>
        </a:p>
      </dgm:t>
    </dgm:pt>
    <dgm:pt modelId="{9175235B-3FCA-47CE-96D7-07D4FD25ACF2}" type="parTrans" cxnId="{478ED2AD-5412-4C38-AFF5-C24457833314}">
      <dgm:prSet/>
      <dgm:spPr/>
      <dgm:t>
        <a:bodyPr/>
        <a:lstStyle/>
        <a:p>
          <a:endParaRPr lang="id-ID"/>
        </a:p>
      </dgm:t>
    </dgm:pt>
    <dgm:pt modelId="{80CA66F4-17FC-444D-B8F7-A4730CC03CE4}" type="sibTrans" cxnId="{478ED2AD-5412-4C38-AFF5-C24457833314}">
      <dgm:prSet/>
      <dgm:spPr/>
      <dgm:t>
        <a:bodyPr/>
        <a:lstStyle/>
        <a:p>
          <a:endParaRPr lang="id-ID"/>
        </a:p>
      </dgm:t>
    </dgm:pt>
    <dgm:pt modelId="{26DDA4BE-F1BD-44A2-B9DB-DE1754651010}">
      <dgm:prSet phldrT="[Text]"/>
      <dgm:spPr/>
      <dgm:t>
        <a:bodyPr/>
        <a:lstStyle/>
        <a:p>
          <a:r>
            <a:rPr lang="id-ID" smtClean="0"/>
            <a:t>2011</a:t>
          </a:r>
          <a:endParaRPr lang="id-ID"/>
        </a:p>
      </dgm:t>
    </dgm:pt>
    <dgm:pt modelId="{C55A9CAB-2C11-4B95-9305-01F67D613738}" type="parTrans" cxnId="{6C656D83-DDC4-4679-906B-74F7416EE718}">
      <dgm:prSet/>
      <dgm:spPr/>
      <dgm:t>
        <a:bodyPr/>
        <a:lstStyle/>
        <a:p>
          <a:endParaRPr lang="id-ID"/>
        </a:p>
      </dgm:t>
    </dgm:pt>
    <dgm:pt modelId="{C7E7D9F9-CB17-466A-9041-FA4AB602D382}" type="sibTrans" cxnId="{6C656D83-DDC4-4679-906B-74F7416EE718}">
      <dgm:prSet/>
      <dgm:spPr/>
      <dgm:t>
        <a:bodyPr/>
        <a:lstStyle/>
        <a:p>
          <a:endParaRPr lang="id-ID"/>
        </a:p>
      </dgm:t>
    </dgm:pt>
    <dgm:pt modelId="{67AA50E3-05AA-4818-A884-AB2C1DCD1E7F}">
      <dgm:prSet phldrT="[Text]"/>
      <dgm:spPr/>
      <dgm:t>
        <a:bodyPr/>
        <a:lstStyle/>
        <a:p>
          <a:r>
            <a:rPr lang="id-ID" smtClean="0"/>
            <a:t>2012</a:t>
          </a:r>
          <a:endParaRPr lang="id-ID"/>
        </a:p>
      </dgm:t>
    </dgm:pt>
    <dgm:pt modelId="{C62BE483-E986-41A9-855F-773777A46460}" type="parTrans" cxnId="{6C77452A-B97A-4C15-88A7-2D6440104F59}">
      <dgm:prSet/>
      <dgm:spPr/>
      <dgm:t>
        <a:bodyPr/>
        <a:lstStyle/>
        <a:p>
          <a:endParaRPr lang="id-ID"/>
        </a:p>
      </dgm:t>
    </dgm:pt>
    <dgm:pt modelId="{DFEACCDC-2E8A-4330-847F-7A9AD2B245B4}" type="sibTrans" cxnId="{6C77452A-B97A-4C15-88A7-2D6440104F59}">
      <dgm:prSet/>
      <dgm:spPr/>
      <dgm:t>
        <a:bodyPr/>
        <a:lstStyle/>
        <a:p>
          <a:endParaRPr lang="id-ID"/>
        </a:p>
      </dgm:t>
    </dgm:pt>
    <dgm:pt modelId="{E9D5E1C8-FC91-4093-8D5F-05042E0E29DA}">
      <dgm:prSet phldrT="[Text]"/>
      <dgm:spPr/>
      <dgm:t>
        <a:bodyPr/>
        <a:lstStyle/>
        <a:p>
          <a:r>
            <a:rPr lang="id-ID" smtClean="0"/>
            <a:t>2013</a:t>
          </a:r>
          <a:endParaRPr lang="id-ID"/>
        </a:p>
      </dgm:t>
    </dgm:pt>
    <dgm:pt modelId="{78E4F3DE-4F42-402F-B6CE-4B504D18C1BC}" type="parTrans" cxnId="{11FDCC26-898C-489A-82B3-9E8D63B5A907}">
      <dgm:prSet/>
      <dgm:spPr/>
      <dgm:t>
        <a:bodyPr/>
        <a:lstStyle/>
        <a:p>
          <a:endParaRPr lang="id-ID"/>
        </a:p>
      </dgm:t>
    </dgm:pt>
    <dgm:pt modelId="{8A33CD87-B522-4E6C-AA5A-91A3FFB6B147}" type="sibTrans" cxnId="{11FDCC26-898C-489A-82B3-9E8D63B5A907}">
      <dgm:prSet/>
      <dgm:spPr/>
      <dgm:t>
        <a:bodyPr/>
        <a:lstStyle/>
        <a:p>
          <a:endParaRPr lang="id-ID"/>
        </a:p>
      </dgm:t>
    </dgm:pt>
    <dgm:pt modelId="{7DFA294E-026F-4FF0-A4C5-96FAC19B88D4}">
      <dgm:prSet phldrT="[Text]"/>
      <dgm:spPr/>
      <dgm:t>
        <a:bodyPr/>
        <a:lstStyle/>
        <a:p>
          <a:r>
            <a:rPr lang="id-ID" smtClean="0"/>
            <a:t>2014</a:t>
          </a:r>
          <a:endParaRPr lang="id-ID"/>
        </a:p>
      </dgm:t>
    </dgm:pt>
    <dgm:pt modelId="{80B2FF22-C06C-49C7-BB1C-3825FAB92169}" type="parTrans" cxnId="{F37F13EA-5B39-49F7-B317-D4B8AEA28F9E}">
      <dgm:prSet/>
      <dgm:spPr/>
      <dgm:t>
        <a:bodyPr/>
        <a:lstStyle/>
        <a:p>
          <a:endParaRPr lang="id-ID"/>
        </a:p>
      </dgm:t>
    </dgm:pt>
    <dgm:pt modelId="{F6C84ABA-DE08-4FAE-8A47-8D95FDAE8E3D}" type="sibTrans" cxnId="{F37F13EA-5B39-49F7-B317-D4B8AEA28F9E}">
      <dgm:prSet/>
      <dgm:spPr/>
      <dgm:t>
        <a:bodyPr/>
        <a:lstStyle/>
        <a:p>
          <a:endParaRPr lang="id-ID"/>
        </a:p>
      </dgm:t>
    </dgm:pt>
    <dgm:pt modelId="{B490CDA1-5EB1-4976-8AC6-35089B7083FC}">
      <dgm:prSet phldrT="[Text]"/>
      <dgm:spPr/>
      <dgm:t>
        <a:bodyPr/>
        <a:lstStyle/>
        <a:p>
          <a:r>
            <a:rPr lang="id-ID" smtClean="0"/>
            <a:t>2015</a:t>
          </a:r>
          <a:endParaRPr lang="id-ID"/>
        </a:p>
      </dgm:t>
    </dgm:pt>
    <dgm:pt modelId="{9CCFA707-118E-46F8-A07B-B3F1D46AB545}" type="parTrans" cxnId="{549A4CD6-BCC4-4930-BB10-341D818F3C5D}">
      <dgm:prSet/>
      <dgm:spPr/>
      <dgm:t>
        <a:bodyPr/>
        <a:lstStyle/>
        <a:p>
          <a:endParaRPr lang="id-ID"/>
        </a:p>
      </dgm:t>
    </dgm:pt>
    <dgm:pt modelId="{3612AD45-51AE-4BED-B0D6-06E7C805E69D}" type="sibTrans" cxnId="{549A4CD6-BCC4-4930-BB10-341D818F3C5D}">
      <dgm:prSet/>
      <dgm:spPr/>
      <dgm:t>
        <a:bodyPr/>
        <a:lstStyle/>
        <a:p>
          <a:endParaRPr lang="id-ID"/>
        </a:p>
      </dgm:t>
    </dgm:pt>
    <dgm:pt modelId="{33EE23D9-AA72-43C9-A7D9-FC2B3D0BABCC}">
      <dgm:prSet phldrT="[Text]"/>
      <dgm:spPr/>
      <dgm:t>
        <a:bodyPr/>
        <a:lstStyle/>
        <a:p>
          <a:r>
            <a:rPr lang="id-ID" smtClean="0"/>
            <a:t>2016</a:t>
          </a:r>
          <a:endParaRPr lang="id-ID"/>
        </a:p>
      </dgm:t>
    </dgm:pt>
    <dgm:pt modelId="{D1568D3B-A866-4E22-A010-C793FB79398A}" type="parTrans" cxnId="{8D7C3912-BF35-4F87-8F5C-99FE4A7EF548}">
      <dgm:prSet/>
      <dgm:spPr/>
      <dgm:t>
        <a:bodyPr/>
        <a:lstStyle/>
        <a:p>
          <a:endParaRPr lang="id-ID"/>
        </a:p>
      </dgm:t>
    </dgm:pt>
    <dgm:pt modelId="{0D612ECA-774C-4828-9A16-D0DACF62C0E6}" type="sibTrans" cxnId="{8D7C3912-BF35-4F87-8F5C-99FE4A7EF548}">
      <dgm:prSet/>
      <dgm:spPr/>
      <dgm:t>
        <a:bodyPr/>
        <a:lstStyle/>
        <a:p>
          <a:endParaRPr lang="id-ID"/>
        </a:p>
      </dgm:t>
    </dgm:pt>
    <dgm:pt modelId="{EA311DD4-E42C-41B9-A039-8A6A606D40EF}">
      <dgm:prSet phldrT="[Text]"/>
      <dgm:spPr/>
      <dgm:t>
        <a:bodyPr/>
        <a:lstStyle/>
        <a:p>
          <a:r>
            <a:rPr lang="id-ID" smtClean="0"/>
            <a:t>2004</a:t>
          </a:r>
          <a:endParaRPr lang="id-ID"/>
        </a:p>
      </dgm:t>
    </dgm:pt>
    <dgm:pt modelId="{3A3AC081-9C3C-4EF4-88F8-052139193410}" type="parTrans" cxnId="{2B1EF5B4-5565-43B1-8CCF-6D201097D35C}">
      <dgm:prSet/>
      <dgm:spPr/>
      <dgm:t>
        <a:bodyPr/>
        <a:lstStyle/>
        <a:p>
          <a:endParaRPr lang="id-ID"/>
        </a:p>
      </dgm:t>
    </dgm:pt>
    <dgm:pt modelId="{325EFBA7-6BF6-4E13-A25E-37E0DE5C26E5}" type="sibTrans" cxnId="{2B1EF5B4-5565-43B1-8CCF-6D201097D35C}">
      <dgm:prSet/>
      <dgm:spPr/>
      <dgm:t>
        <a:bodyPr/>
        <a:lstStyle/>
        <a:p>
          <a:endParaRPr lang="id-ID"/>
        </a:p>
      </dgm:t>
    </dgm:pt>
    <dgm:pt modelId="{8A4E89B3-59CE-4C38-AAD7-FB20C936D276}" type="pres">
      <dgm:prSet presAssocID="{FF343AD1-C9DE-4DD7-B016-B140345C956B}" presName="Name0" presStyleCnt="0">
        <dgm:presLayoutVars>
          <dgm:dir/>
          <dgm:resizeHandles val="exact"/>
        </dgm:presLayoutVars>
      </dgm:prSet>
      <dgm:spPr/>
    </dgm:pt>
    <dgm:pt modelId="{A5354942-9262-4779-9ADF-0E947B761C91}" type="pres">
      <dgm:prSet presAssocID="{FF343AD1-C9DE-4DD7-B016-B140345C956B}" presName="arrow" presStyleLbl="bgShp" presStyleIdx="0" presStyleCnt="1"/>
      <dgm:spPr/>
    </dgm:pt>
    <dgm:pt modelId="{A1CB8733-7285-404D-9481-F097602262C9}" type="pres">
      <dgm:prSet presAssocID="{FF343AD1-C9DE-4DD7-B016-B140345C956B}" presName="points" presStyleCnt="0"/>
      <dgm:spPr/>
    </dgm:pt>
    <dgm:pt modelId="{7F07C996-3D9A-4FA1-87FA-51A431EAB213}" type="pres">
      <dgm:prSet presAssocID="{EA311DD4-E42C-41B9-A039-8A6A606D40EF}" presName="compositeA" presStyleCnt="0"/>
      <dgm:spPr/>
    </dgm:pt>
    <dgm:pt modelId="{8B3877C2-C9D1-4A75-9E0B-EF6693AEA26A}" type="pres">
      <dgm:prSet presAssocID="{EA311DD4-E42C-41B9-A039-8A6A606D40EF}" presName="textA" presStyleLbl="revTx" presStyleIdx="0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FD58255-3719-4A3E-B581-9D6FFA0D43C0}" type="pres">
      <dgm:prSet presAssocID="{EA311DD4-E42C-41B9-A039-8A6A606D40EF}" presName="circleA" presStyleLbl="node1" presStyleIdx="0" presStyleCnt="13"/>
      <dgm:spPr/>
    </dgm:pt>
    <dgm:pt modelId="{3A309015-3592-4164-A70C-827C4013F06E}" type="pres">
      <dgm:prSet presAssocID="{EA311DD4-E42C-41B9-A039-8A6A606D40EF}" presName="spaceA" presStyleCnt="0"/>
      <dgm:spPr/>
    </dgm:pt>
    <dgm:pt modelId="{38B6A128-5A38-41B6-BB1C-104B0C6E4571}" type="pres">
      <dgm:prSet presAssocID="{325EFBA7-6BF6-4E13-A25E-37E0DE5C26E5}" presName="space" presStyleCnt="0"/>
      <dgm:spPr/>
    </dgm:pt>
    <dgm:pt modelId="{A3BF7BC8-E99C-4D40-9385-76ACFC07CC8F}" type="pres">
      <dgm:prSet presAssocID="{2F537A41-1C21-4CCD-A29B-B92A5D47B135}" presName="compositeB" presStyleCnt="0"/>
      <dgm:spPr/>
    </dgm:pt>
    <dgm:pt modelId="{7023856A-F674-4172-9511-379150EFDEAF}" type="pres">
      <dgm:prSet presAssocID="{2F537A41-1C21-4CCD-A29B-B92A5D47B135}" presName="textB" presStyleLbl="revTx" presStyleIdx="1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6B51C60-7C57-48C3-B914-F46FCF00C9CC}" type="pres">
      <dgm:prSet presAssocID="{2F537A41-1C21-4CCD-A29B-B92A5D47B135}" presName="circleB" presStyleLbl="node1" presStyleIdx="1" presStyleCnt="13"/>
      <dgm:spPr/>
    </dgm:pt>
    <dgm:pt modelId="{D7967C6E-C7C3-4491-ACF6-C59505220CFF}" type="pres">
      <dgm:prSet presAssocID="{2F537A41-1C21-4CCD-A29B-B92A5D47B135}" presName="spaceB" presStyleCnt="0"/>
      <dgm:spPr/>
    </dgm:pt>
    <dgm:pt modelId="{C9FE9148-CA4D-4C49-846D-9116590FCFCF}" type="pres">
      <dgm:prSet presAssocID="{E903E7B5-F484-403D-965C-DB4216CE684C}" presName="space" presStyleCnt="0"/>
      <dgm:spPr/>
    </dgm:pt>
    <dgm:pt modelId="{05ABA538-7B89-4FAC-A223-2C8BA520A941}" type="pres">
      <dgm:prSet presAssocID="{45935550-68B6-45CD-AB68-8396DC2C621C}" presName="compositeA" presStyleCnt="0"/>
      <dgm:spPr/>
    </dgm:pt>
    <dgm:pt modelId="{1626EE5B-46B7-45A3-BC14-6D8935B0D8EE}" type="pres">
      <dgm:prSet presAssocID="{45935550-68B6-45CD-AB68-8396DC2C621C}" presName="textA" presStyleLbl="revTx" presStyleIdx="2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460940A-DD5D-429E-867B-A9EBD2DB9CCF}" type="pres">
      <dgm:prSet presAssocID="{45935550-68B6-45CD-AB68-8396DC2C621C}" presName="circleA" presStyleLbl="node1" presStyleIdx="2" presStyleCnt="13"/>
      <dgm:spPr/>
    </dgm:pt>
    <dgm:pt modelId="{D834F410-72B1-4C89-934A-99717D5E6201}" type="pres">
      <dgm:prSet presAssocID="{45935550-68B6-45CD-AB68-8396DC2C621C}" presName="spaceA" presStyleCnt="0"/>
      <dgm:spPr/>
    </dgm:pt>
    <dgm:pt modelId="{45CF1FCF-9D53-4323-9679-7FB8595CD178}" type="pres">
      <dgm:prSet presAssocID="{0677E941-3AFA-4F82-9546-81177F96B05F}" presName="space" presStyleCnt="0"/>
      <dgm:spPr/>
    </dgm:pt>
    <dgm:pt modelId="{D2068126-95E1-4F9F-A778-DF14B24194C5}" type="pres">
      <dgm:prSet presAssocID="{08F49EF5-0555-49B0-ACF2-8BAB652735FC}" presName="compositeB" presStyleCnt="0"/>
      <dgm:spPr/>
    </dgm:pt>
    <dgm:pt modelId="{19FDCE51-EAEE-4FA2-AA4A-FD60D16C6D58}" type="pres">
      <dgm:prSet presAssocID="{08F49EF5-0555-49B0-ACF2-8BAB652735FC}" presName="textB" presStyleLbl="revTx" presStyleIdx="3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EBD89D9-126B-470D-AEBB-26071486BB5B}" type="pres">
      <dgm:prSet presAssocID="{08F49EF5-0555-49B0-ACF2-8BAB652735FC}" presName="circleB" presStyleLbl="node1" presStyleIdx="3" presStyleCnt="13"/>
      <dgm:spPr/>
    </dgm:pt>
    <dgm:pt modelId="{9D30BA7A-70F7-4FCA-B957-2160D5F774FC}" type="pres">
      <dgm:prSet presAssocID="{08F49EF5-0555-49B0-ACF2-8BAB652735FC}" presName="spaceB" presStyleCnt="0"/>
      <dgm:spPr/>
    </dgm:pt>
    <dgm:pt modelId="{AEA40349-5CAB-403D-92E2-FA404A658AC5}" type="pres">
      <dgm:prSet presAssocID="{DD8D3E59-257A-4617-BB15-EBE25D372102}" presName="space" presStyleCnt="0"/>
      <dgm:spPr/>
    </dgm:pt>
    <dgm:pt modelId="{93EFFB36-847C-41F7-8D62-437E62BBAC8F}" type="pres">
      <dgm:prSet presAssocID="{0F5D929B-5E4E-4B5C-B682-9F96AD78AF38}" presName="compositeA" presStyleCnt="0"/>
      <dgm:spPr/>
    </dgm:pt>
    <dgm:pt modelId="{FFAF1B58-AC4F-4632-85F2-07D2937AD611}" type="pres">
      <dgm:prSet presAssocID="{0F5D929B-5E4E-4B5C-B682-9F96AD78AF38}" presName="textA" presStyleLbl="revTx" presStyleIdx="4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568CEDD-67F6-42CF-96CE-C06109D17E6A}" type="pres">
      <dgm:prSet presAssocID="{0F5D929B-5E4E-4B5C-B682-9F96AD78AF38}" presName="circleA" presStyleLbl="node1" presStyleIdx="4" presStyleCnt="13"/>
      <dgm:spPr/>
    </dgm:pt>
    <dgm:pt modelId="{522C9045-F87C-47AE-8B19-912E993B4A1F}" type="pres">
      <dgm:prSet presAssocID="{0F5D929B-5E4E-4B5C-B682-9F96AD78AF38}" presName="spaceA" presStyleCnt="0"/>
      <dgm:spPr/>
    </dgm:pt>
    <dgm:pt modelId="{078E464F-AA4B-4884-B44C-836DCDD6AFC2}" type="pres">
      <dgm:prSet presAssocID="{EDFF5E15-73CD-4809-992E-32EAE17B9311}" presName="space" presStyleCnt="0"/>
      <dgm:spPr/>
    </dgm:pt>
    <dgm:pt modelId="{53878E53-5AB4-4AE8-9782-802F18D94ACA}" type="pres">
      <dgm:prSet presAssocID="{BD60C0DD-B813-4563-992B-7A7A593E1567}" presName="compositeB" presStyleCnt="0"/>
      <dgm:spPr/>
    </dgm:pt>
    <dgm:pt modelId="{EBC098F9-3E24-4F10-BD11-F68B6C6E3925}" type="pres">
      <dgm:prSet presAssocID="{BD60C0DD-B813-4563-992B-7A7A593E1567}" presName="textB" presStyleLbl="revTx" presStyleIdx="5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E05246C-B37E-4C5B-9E0A-FC1C3CAAEB6E}" type="pres">
      <dgm:prSet presAssocID="{BD60C0DD-B813-4563-992B-7A7A593E1567}" presName="circleB" presStyleLbl="node1" presStyleIdx="5" presStyleCnt="13"/>
      <dgm:spPr/>
    </dgm:pt>
    <dgm:pt modelId="{DE3925FF-6535-4824-9917-5296EE338440}" type="pres">
      <dgm:prSet presAssocID="{BD60C0DD-B813-4563-992B-7A7A593E1567}" presName="spaceB" presStyleCnt="0"/>
      <dgm:spPr/>
    </dgm:pt>
    <dgm:pt modelId="{623C60BE-7D9F-44FA-B3A6-486C96FF0345}" type="pres">
      <dgm:prSet presAssocID="{6B4F2ED1-D514-4D4B-8917-66B9FF2D635B}" presName="space" presStyleCnt="0"/>
      <dgm:spPr/>
    </dgm:pt>
    <dgm:pt modelId="{B8A2207A-C8AC-4FAD-B0D4-4113640B5589}" type="pres">
      <dgm:prSet presAssocID="{6FEEE735-819F-44B6-B645-2D7553819D2C}" presName="compositeA" presStyleCnt="0"/>
      <dgm:spPr/>
    </dgm:pt>
    <dgm:pt modelId="{81D59EAA-04D8-4E95-A569-0FA43C9CD9D3}" type="pres">
      <dgm:prSet presAssocID="{6FEEE735-819F-44B6-B645-2D7553819D2C}" presName="textA" presStyleLbl="revTx" presStyleIdx="6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AB92479-8E37-41D0-BF42-3A387BEF52C6}" type="pres">
      <dgm:prSet presAssocID="{6FEEE735-819F-44B6-B645-2D7553819D2C}" presName="circleA" presStyleLbl="node1" presStyleIdx="6" presStyleCnt="13"/>
      <dgm:spPr/>
    </dgm:pt>
    <dgm:pt modelId="{AF455FE7-03AD-444E-A6C1-743A2C3B106C}" type="pres">
      <dgm:prSet presAssocID="{6FEEE735-819F-44B6-B645-2D7553819D2C}" presName="spaceA" presStyleCnt="0"/>
      <dgm:spPr/>
    </dgm:pt>
    <dgm:pt modelId="{146087B4-B27D-4FA4-9E82-4EF4D5895820}" type="pres">
      <dgm:prSet presAssocID="{80CA66F4-17FC-444D-B8F7-A4730CC03CE4}" presName="space" presStyleCnt="0"/>
      <dgm:spPr/>
    </dgm:pt>
    <dgm:pt modelId="{FCB04BB7-EFCF-4EA6-B681-3BBA43201A6D}" type="pres">
      <dgm:prSet presAssocID="{26DDA4BE-F1BD-44A2-B9DB-DE1754651010}" presName="compositeB" presStyleCnt="0"/>
      <dgm:spPr/>
    </dgm:pt>
    <dgm:pt modelId="{86025AB9-C768-424D-9C32-6240DDD505F9}" type="pres">
      <dgm:prSet presAssocID="{26DDA4BE-F1BD-44A2-B9DB-DE1754651010}" presName="textB" presStyleLbl="revTx" presStyleIdx="7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13CDD8A-43E5-4E2E-A85E-DAA6DA4131F8}" type="pres">
      <dgm:prSet presAssocID="{26DDA4BE-F1BD-44A2-B9DB-DE1754651010}" presName="circleB" presStyleLbl="node1" presStyleIdx="7" presStyleCnt="13"/>
      <dgm:spPr/>
    </dgm:pt>
    <dgm:pt modelId="{E63239BF-3F56-4C5D-9696-3770C14D435F}" type="pres">
      <dgm:prSet presAssocID="{26DDA4BE-F1BD-44A2-B9DB-DE1754651010}" presName="spaceB" presStyleCnt="0"/>
      <dgm:spPr/>
    </dgm:pt>
    <dgm:pt modelId="{935ED380-101A-43B7-BF21-D7A62A36C5BD}" type="pres">
      <dgm:prSet presAssocID="{C7E7D9F9-CB17-466A-9041-FA4AB602D382}" presName="space" presStyleCnt="0"/>
      <dgm:spPr/>
    </dgm:pt>
    <dgm:pt modelId="{8B6908D7-BB3C-4184-BFFA-897CB6648035}" type="pres">
      <dgm:prSet presAssocID="{67AA50E3-05AA-4818-A884-AB2C1DCD1E7F}" presName="compositeA" presStyleCnt="0"/>
      <dgm:spPr/>
    </dgm:pt>
    <dgm:pt modelId="{879D3667-CE61-4363-848E-0CEDFAEEFC71}" type="pres">
      <dgm:prSet presAssocID="{67AA50E3-05AA-4818-A884-AB2C1DCD1E7F}" presName="textA" presStyleLbl="revTx" presStyleIdx="8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25D75C6-F67D-4376-9700-01E5FF556CA0}" type="pres">
      <dgm:prSet presAssocID="{67AA50E3-05AA-4818-A884-AB2C1DCD1E7F}" presName="circleA" presStyleLbl="node1" presStyleIdx="8" presStyleCnt="13"/>
      <dgm:spPr/>
    </dgm:pt>
    <dgm:pt modelId="{8C219EE9-149B-4955-9232-7A91F45D516A}" type="pres">
      <dgm:prSet presAssocID="{67AA50E3-05AA-4818-A884-AB2C1DCD1E7F}" presName="spaceA" presStyleCnt="0"/>
      <dgm:spPr/>
    </dgm:pt>
    <dgm:pt modelId="{9E250F5E-6D86-44D3-BD9F-77F7DF64A0D6}" type="pres">
      <dgm:prSet presAssocID="{DFEACCDC-2E8A-4330-847F-7A9AD2B245B4}" presName="space" presStyleCnt="0"/>
      <dgm:spPr/>
    </dgm:pt>
    <dgm:pt modelId="{63D00549-2F2E-4C98-AE38-08291BFC46A7}" type="pres">
      <dgm:prSet presAssocID="{E9D5E1C8-FC91-4093-8D5F-05042E0E29DA}" presName="compositeB" presStyleCnt="0"/>
      <dgm:spPr/>
    </dgm:pt>
    <dgm:pt modelId="{E5A3A412-F13D-47F5-94A8-236CDF302603}" type="pres">
      <dgm:prSet presAssocID="{E9D5E1C8-FC91-4093-8D5F-05042E0E29DA}" presName="textB" presStyleLbl="revTx" presStyleIdx="9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2E3ECAC-A6F0-4B63-B292-B64C979ED8CB}" type="pres">
      <dgm:prSet presAssocID="{E9D5E1C8-FC91-4093-8D5F-05042E0E29DA}" presName="circleB" presStyleLbl="node1" presStyleIdx="9" presStyleCnt="13"/>
      <dgm:spPr/>
    </dgm:pt>
    <dgm:pt modelId="{4A0FFFB3-B29E-4F1A-88A9-0D8BDEE5C216}" type="pres">
      <dgm:prSet presAssocID="{E9D5E1C8-FC91-4093-8D5F-05042E0E29DA}" presName="spaceB" presStyleCnt="0"/>
      <dgm:spPr/>
    </dgm:pt>
    <dgm:pt modelId="{1AAD1084-0FE8-41D7-9473-9EDDB1F4EA57}" type="pres">
      <dgm:prSet presAssocID="{8A33CD87-B522-4E6C-AA5A-91A3FFB6B147}" presName="space" presStyleCnt="0"/>
      <dgm:spPr/>
    </dgm:pt>
    <dgm:pt modelId="{B97FFFA0-2848-4C06-BCC8-A14778FE77DD}" type="pres">
      <dgm:prSet presAssocID="{7DFA294E-026F-4FF0-A4C5-96FAC19B88D4}" presName="compositeA" presStyleCnt="0"/>
      <dgm:spPr/>
    </dgm:pt>
    <dgm:pt modelId="{0E971955-6373-4B91-9544-991E14EBA7D6}" type="pres">
      <dgm:prSet presAssocID="{7DFA294E-026F-4FF0-A4C5-96FAC19B88D4}" presName="textA" presStyleLbl="revTx" presStyleIdx="10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7F30B19-9B19-4587-BAC5-D63E819F2493}" type="pres">
      <dgm:prSet presAssocID="{7DFA294E-026F-4FF0-A4C5-96FAC19B88D4}" presName="circleA" presStyleLbl="node1" presStyleIdx="10" presStyleCnt="13"/>
      <dgm:spPr/>
    </dgm:pt>
    <dgm:pt modelId="{A9CE84AE-1FC9-4ECC-B9DA-0EBEEB86E59C}" type="pres">
      <dgm:prSet presAssocID="{7DFA294E-026F-4FF0-A4C5-96FAC19B88D4}" presName="spaceA" presStyleCnt="0"/>
      <dgm:spPr/>
    </dgm:pt>
    <dgm:pt modelId="{68C38F7B-7B0E-47B7-B312-CAE2CF2E4161}" type="pres">
      <dgm:prSet presAssocID="{F6C84ABA-DE08-4FAE-8A47-8D95FDAE8E3D}" presName="space" presStyleCnt="0"/>
      <dgm:spPr/>
    </dgm:pt>
    <dgm:pt modelId="{BFEB3E3C-E879-48C4-8A9C-92672C64420D}" type="pres">
      <dgm:prSet presAssocID="{B490CDA1-5EB1-4976-8AC6-35089B7083FC}" presName="compositeB" presStyleCnt="0"/>
      <dgm:spPr/>
    </dgm:pt>
    <dgm:pt modelId="{B83F3CE6-A317-493E-8506-B81BB1C72C0A}" type="pres">
      <dgm:prSet presAssocID="{B490CDA1-5EB1-4976-8AC6-35089B7083FC}" presName="textB" presStyleLbl="revTx" presStyleIdx="11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3DA50E5-761E-4BBB-9438-67067B5EB19C}" type="pres">
      <dgm:prSet presAssocID="{B490CDA1-5EB1-4976-8AC6-35089B7083FC}" presName="circleB" presStyleLbl="node1" presStyleIdx="11" presStyleCnt="13"/>
      <dgm:spPr/>
    </dgm:pt>
    <dgm:pt modelId="{0E6CC898-B624-4FD2-846B-D68229E53074}" type="pres">
      <dgm:prSet presAssocID="{B490CDA1-5EB1-4976-8AC6-35089B7083FC}" presName="spaceB" presStyleCnt="0"/>
      <dgm:spPr/>
    </dgm:pt>
    <dgm:pt modelId="{BDB294E9-BCA4-4951-AC96-7E66A5EC331D}" type="pres">
      <dgm:prSet presAssocID="{3612AD45-51AE-4BED-B0D6-06E7C805E69D}" presName="space" presStyleCnt="0"/>
      <dgm:spPr/>
    </dgm:pt>
    <dgm:pt modelId="{D4E4E9C9-BF15-4A05-9669-6506E96AC8AA}" type="pres">
      <dgm:prSet presAssocID="{33EE23D9-AA72-43C9-A7D9-FC2B3D0BABCC}" presName="compositeA" presStyleCnt="0"/>
      <dgm:spPr/>
    </dgm:pt>
    <dgm:pt modelId="{42762CBC-2546-42B8-805C-FA7070CDB952}" type="pres">
      <dgm:prSet presAssocID="{33EE23D9-AA72-43C9-A7D9-FC2B3D0BABCC}" presName="textA" presStyleLbl="revTx" presStyleIdx="12" presStyleCnt="1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920CA5-5485-41D0-A319-6F289D65D425}" type="pres">
      <dgm:prSet presAssocID="{33EE23D9-AA72-43C9-A7D9-FC2B3D0BABCC}" presName="circleA" presStyleLbl="node1" presStyleIdx="12" presStyleCnt="13"/>
      <dgm:spPr/>
    </dgm:pt>
    <dgm:pt modelId="{CD2ADF58-1581-4400-9F45-50B068A2A7BB}" type="pres">
      <dgm:prSet presAssocID="{33EE23D9-AA72-43C9-A7D9-FC2B3D0BABCC}" presName="spaceA" presStyleCnt="0"/>
      <dgm:spPr/>
    </dgm:pt>
  </dgm:ptLst>
  <dgm:cxnLst>
    <dgm:cxn modelId="{C5AF8893-75E1-4866-8ECC-8E168B446286}" type="presOf" srcId="{B490CDA1-5EB1-4976-8AC6-35089B7083FC}" destId="{B83F3CE6-A317-493E-8506-B81BB1C72C0A}" srcOrd="0" destOrd="0" presId="urn:microsoft.com/office/officeart/2005/8/layout/hProcess11"/>
    <dgm:cxn modelId="{A3614042-0ACB-43F8-8338-DB92935D74D9}" type="presOf" srcId="{45935550-68B6-45CD-AB68-8396DC2C621C}" destId="{1626EE5B-46B7-45A3-BC14-6D8935B0D8EE}" srcOrd="0" destOrd="0" presId="urn:microsoft.com/office/officeart/2005/8/layout/hProcess11"/>
    <dgm:cxn modelId="{00210EB6-1E09-457F-BCC9-D1F078419F8A}" srcId="{FF343AD1-C9DE-4DD7-B016-B140345C956B}" destId="{45935550-68B6-45CD-AB68-8396DC2C621C}" srcOrd="2" destOrd="0" parTransId="{F3E9D2CA-4541-4ED8-948F-192E164245C9}" sibTransId="{0677E941-3AFA-4F82-9546-81177F96B05F}"/>
    <dgm:cxn modelId="{8D7C3912-BF35-4F87-8F5C-99FE4A7EF548}" srcId="{FF343AD1-C9DE-4DD7-B016-B140345C956B}" destId="{33EE23D9-AA72-43C9-A7D9-FC2B3D0BABCC}" srcOrd="12" destOrd="0" parTransId="{D1568D3B-A866-4E22-A010-C793FB79398A}" sibTransId="{0D612ECA-774C-4828-9A16-D0DACF62C0E6}"/>
    <dgm:cxn modelId="{81020CE9-D604-4473-B03E-66E7A74037A7}" srcId="{FF343AD1-C9DE-4DD7-B016-B140345C956B}" destId="{2F537A41-1C21-4CCD-A29B-B92A5D47B135}" srcOrd="1" destOrd="0" parTransId="{A2405CC6-5DD7-4765-97BB-F5C16E5F6D63}" sibTransId="{E903E7B5-F484-403D-965C-DB4216CE684C}"/>
    <dgm:cxn modelId="{4D063F33-6633-416B-89C7-5A157971AEC9}" type="presOf" srcId="{FF343AD1-C9DE-4DD7-B016-B140345C956B}" destId="{8A4E89B3-59CE-4C38-AAD7-FB20C936D276}" srcOrd="0" destOrd="0" presId="urn:microsoft.com/office/officeart/2005/8/layout/hProcess11"/>
    <dgm:cxn modelId="{0510094E-C7CF-45D7-B029-CD6763FA9AFC}" type="presOf" srcId="{7DFA294E-026F-4FF0-A4C5-96FAC19B88D4}" destId="{0E971955-6373-4B91-9544-991E14EBA7D6}" srcOrd="0" destOrd="0" presId="urn:microsoft.com/office/officeart/2005/8/layout/hProcess11"/>
    <dgm:cxn modelId="{9F792A92-E085-4010-B2AE-F01D34D16FF2}" type="presOf" srcId="{26DDA4BE-F1BD-44A2-B9DB-DE1754651010}" destId="{86025AB9-C768-424D-9C32-6240DDD505F9}" srcOrd="0" destOrd="0" presId="urn:microsoft.com/office/officeart/2005/8/layout/hProcess11"/>
    <dgm:cxn modelId="{59ADF090-8615-4F32-ABA3-12069914975B}" type="presOf" srcId="{6FEEE735-819F-44B6-B645-2D7553819D2C}" destId="{81D59EAA-04D8-4E95-A569-0FA43C9CD9D3}" srcOrd="0" destOrd="0" presId="urn:microsoft.com/office/officeart/2005/8/layout/hProcess11"/>
    <dgm:cxn modelId="{549A4CD6-BCC4-4930-BB10-341D818F3C5D}" srcId="{FF343AD1-C9DE-4DD7-B016-B140345C956B}" destId="{B490CDA1-5EB1-4976-8AC6-35089B7083FC}" srcOrd="11" destOrd="0" parTransId="{9CCFA707-118E-46F8-A07B-B3F1D46AB545}" sibTransId="{3612AD45-51AE-4BED-B0D6-06E7C805E69D}"/>
    <dgm:cxn modelId="{11FDCC26-898C-489A-82B3-9E8D63B5A907}" srcId="{FF343AD1-C9DE-4DD7-B016-B140345C956B}" destId="{E9D5E1C8-FC91-4093-8D5F-05042E0E29DA}" srcOrd="9" destOrd="0" parTransId="{78E4F3DE-4F42-402F-B6CE-4B504D18C1BC}" sibTransId="{8A33CD87-B522-4E6C-AA5A-91A3FFB6B147}"/>
    <dgm:cxn modelId="{32C21410-8CC4-4840-A3E9-A0DB3083F085}" srcId="{FF343AD1-C9DE-4DD7-B016-B140345C956B}" destId="{08F49EF5-0555-49B0-ACF2-8BAB652735FC}" srcOrd="3" destOrd="0" parTransId="{B148EB79-ECC1-4FEA-B1E5-7DBBDF9B040D}" sibTransId="{DD8D3E59-257A-4617-BB15-EBE25D372102}"/>
    <dgm:cxn modelId="{1687A808-0800-4998-AB8A-FCF37A61DDD7}" type="presOf" srcId="{E9D5E1C8-FC91-4093-8D5F-05042E0E29DA}" destId="{E5A3A412-F13D-47F5-94A8-236CDF302603}" srcOrd="0" destOrd="0" presId="urn:microsoft.com/office/officeart/2005/8/layout/hProcess11"/>
    <dgm:cxn modelId="{6A2EC21D-07CC-4014-9095-147B7592F621}" type="presOf" srcId="{2F537A41-1C21-4CCD-A29B-B92A5D47B135}" destId="{7023856A-F674-4172-9511-379150EFDEAF}" srcOrd="0" destOrd="0" presId="urn:microsoft.com/office/officeart/2005/8/layout/hProcess11"/>
    <dgm:cxn modelId="{F37F13EA-5B39-49F7-B317-D4B8AEA28F9E}" srcId="{FF343AD1-C9DE-4DD7-B016-B140345C956B}" destId="{7DFA294E-026F-4FF0-A4C5-96FAC19B88D4}" srcOrd="10" destOrd="0" parTransId="{80B2FF22-C06C-49C7-BB1C-3825FAB92169}" sibTransId="{F6C84ABA-DE08-4FAE-8A47-8D95FDAE8E3D}"/>
    <dgm:cxn modelId="{9F275B51-E98F-474B-B475-ED11BB066BE3}" type="presOf" srcId="{0F5D929B-5E4E-4B5C-B682-9F96AD78AF38}" destId="{FFAF1B58-AC4F-4632-85F2-07D2937AD611}" srcOrd="0" destOrd="0" presId="urn:microsoft.com/office/officeart/2005/8/layout/hProcess11"/>
    <dgm:cxn modelId="{F07F8325-5561-4D65-8616-8CFE99A74ED1}" srcId="{FF343AD1-C9DE-4DD7-B016-B140345C956B}" destId="{0F5D929B-5E4E-4B5C-B682-9F96AD78AF38}" srcOrd="4" destOrd="0" parTransId="{AA4EC7E0-36CB-441A-B02F-A1C43C86391F}" sibTransId="{EDFF5E15-73CD-4809-992E-32EAE17B9311}"/>
    <dgm:cxn modelId="{CD3DDBAA-18FA-4F9E-BEA9-A7B6AEF2C914}" type="presOf" srcId="{67AA50E3-05AA-4818-A884-AB2C1DCD1E7F}" destId="{879D3667-CE61-4363-848E-0CEDFAEEFC71}" srcOrd="0" destOrd="0" presId="urn:microsoft.com/office/officeart/2005/8/layout/hProcess11"/>
    <dgm:cxn modelId="{B2DEEB20-D970-4813-A1D7-F58A43FF4C3D}" srcId="{FF343AD1-C9DE-4DD7-B016-B140345C956B}" destId="{BD60C0DD-B813-4563-992B-7A7A593E1567}" srcOrd="5" destOrd="0" parTransId="{4B993838-142F-40BD-A7E8-1A2A4C749853}" sibTransId="{6B4F2ED1-D514-4D4B-8917-66B9FF2D635B}"/>
    <dgm:cxn modelId="{6C77452A-B97A-4C15-88A7-2D6440104F59}" srcId="{FF343AD1-C9DE-4DD7-B016-B140345C956B}" destId="{67AA50E3-05AA-4818-A884-AB2C1DCD1E7F}" srcOrd="8" destOrd="0" parTransId="{C62BE483-E986-41A9-855F-773777A46460}" sibTransId="{DFEACCDC-2E8A-4330-847F-7A9AD2B245B4}"/>
    <dgm:cxn modelId="{EB4393C0-9128-4CE1-99E9-C6AE74E9821C}" type="presOf" srcId="{EA311DD4-E42C-41B9-A039-8A6A606D40EF}" destId="{8B3877C2-C9D1-4A75-9E0B-EF6693AEA26A}" srcOrd="0" destOrd="0" presId="urn:microsoft.com/office/officeart/2005/8/layout/hProcess11"/>
    <dgm:cxn modelId="{AC5E9C9B-223C-4A13-98FD-F775DDD049F9}" type="presOf" srcId="{33EE23D9-AA72-43C9-A7D9-FC2B3D0BABCC}" destId="{42762CBC-2546-42B8-805C-FA7070CDB952}" srcOrd="0" destOrd="0" presId="urn:microsoft.com/office/officeart/2005/8/layout/hProcess11"/>
    <dgm:cxn modelId="{6C656D83-DDC4-4679-906B-74F7416EE718}" srcId="{FF343AD1-C9DE-4DD7-B016-B140345C956B}" destId="{26DDA4BE-F1BD-44A2-B9DB-DE1754651010}" srcOrd="7" destOrd="0" parTransId="{C55A9CAB-2C11-4B95-9305-01F67D613738}" sibTransId="{C7E7D9F9-CB17-466A-9041-FA4AB602D382}"/>
    <dgm:cxn modelId="{478ED2AD-5412-4C38-AFF5-C24457833314}" srcId="{FF343AD1-C9DE-4DD7-B016-B140345C956B}" destId="{6FEEE735-819F-44B6-B645-2D7553819D2C}" srcOrd="6" destOrd="0" parTransId="{9175235B-3FCA-47CE-96D7-07D4FD25ACF2}" sibTransId="{80CA66F4-17FC-444D-B8F7-A4730CC03CE4}"/>
    <dgm:cxn modelId="{0D87E783-B643-41DB-82A6-C85C70624D50}" type="presOf" srcId="{08F49EF5-0555-49B0-ACF2-8BAB652735FC}" destId="{19FDCE51-EAEE-4FA2-AA4A-FD60D16C6D58}" srcOrd="0" destOrd="0" presId="urn:microsoft.com/office/officeart/2005/8/layout/hProcess11"/>
    <dgm:cxn modelId="{2B1EF5B4-5565-43B1-8CCF-6D201097D35C}" srcId="{FF343AD1-C9DE-4DD7-B016-B140345C956B}" destId="{EA311DD4-E42C-41B9-A039-8A6A606D40EF}" srcOrd="0" destOrd="0" parTransId="{3A3AC081-9C3C-4EF4-88F8-052139193410}" sibTransId="{325EFBA7-6BF6-4E13-A25E-37E0DE5C26E5}"/>
    <dgm:cxn modelId="{BD171810-9058-4E54-8D68-EE1C9ED2D45F}" type="presOf" srcId="{BD60C0DD-B813-4563-992B-7A7A593E1567}" destId="{EBC098F9-3E24-4F10-BD11-F68B6C6E3925}" srcOrd="0" destOrd="0" presId="urn:microsoft.com/office/officeart/2005/8/layout/hProcess11"/>
    <dgm:cxn modelId="{1A8F5D1E-CA5E-4E79-B980-37A61E56F3A5}" type="presParOf" srcId="{8A4E89B3-59CE-4C38-AAD7-FB20C936D276}" destId="{A5354942-9262-4779-9ADF-0E947B761C91}" srcOrd="0" destOrd="0" presId="urn:microsoft.com/office/officeart/2005/8/layout/hProcess11"/>
    <dgm:cxn modelId="{1BB95E79-8FC3-47D8-9BA2-3B5315AC5386}" type="presParOf" srcId="{8A4E89B3-59CE-4C38-AAD7-FB20C936D276}" destId="{A1CB8733-7285-404D-9481-F097602262C9}" srcOrd="1" destOrd="0" presId="urn:microsoft.com/office/officeart/2005/8/layout/hProcess11"/>
    <dgm:cxn modelId="{C2EDDC7C-57A3-423A-926D-DDB7A740349C}" type="presParOf" srcId="{A1CB8733-7285-404D-9481-F097602262C9}" destId="{7F07C996-3D9A-4FA1-87FA-51A431EAB213}" srcOrd="0" destOrd="0" presId="urn:microsoft.com/office/officeart/2005/8/layout/hProcess11"/>
    <dgm:cxn modelId="{328941FC-4A20-49E1-912E-AC15C904645B}" type="presParOf" srcId="{7F07C996-3D9A-4FA1-87FA-51A431EAB213}" destId="{8B3877C2-C9D1-4A75-9E0B-EF6693AEA26A}" srcOrd="0" destOrd="0" presId="urn:microsoft.com/office/officeart/2005/8/layout/hProcess11"/>
    <dgm:cxn modelId="{5BE77E53-B828-497A-858B-5F7B7946EF8C}" type="presParOf" srcId="{7F07C996-3D9A-4FA1-87FA-51A431EAB213}" destId="{EFD58255-3719-4A3E-B581-9D6FFA0D43C0}" srcOrd="1" destOrd="0" presId="urn:microsoft.com/office/officeart/2005/8/layout/hProcess11"/>
    <dgm:cxn modelId="{6FB2B4BA-48DA-425E-AC09-E6B7D056F139}" type="presParOf" srcId="{7F07C996-3D9A-4FA1-87FA-51A431EAB213}" destId="{3A309015-3592-4164-A70C-827C4013F06E}" srcOrd="2" destOrd="0" presId="urn:microsoft.com/office/officeart/2005/8/layout/hProcess11"/>
    <dgm:cxn modelId="{2AA49806-113D-4248-A965-38CE960B0B52}" type="presParOf" srcId="{A1CB8733-7285-404D-9481-F097602262C9}" destId="{38B6A128-5A38-41B6-BB1C-104B0C6E4571}" srcOrd="1" destOrd="0" presId="urn:microsoft.com/office/officeart/2005/8/layout/hProcess11"/>
    <dgm:cxn modelId="{71F98EEB-D101-473A-A233-25BCC9783E84}" type="presParOf" srcId="{A1CB8733-7285-404D-9481-F097602262C9}" destId="{A3BF7BC8-E99C-4D40-9385-76ACFC07CC8F}" srcOrd="2" destOrd="0" presId="urn:microsoft.com/office/officeart/2005/8/layout/hProcess11"/>
    <dgm:cxn modelId="{C379BA69-4E53-45C5-9A5F-EEAF57467C75}" type="presParOf" srcId="{A3BF7BC8-E99C-4D40-9385-76ACFC07CC8F}" destId="{7023856A-F674-4172-9511-379150EFDEAF}" srcOrd="0" destOrd="0" presId="urn:microsoft.com/office/officeart/2005/8/layout/hProcess11"/>
    <dgm:cxn modelId="{7B385E06-BE30-476E-A396-0E0849691441}" type="presParOf" srcId="{A3BF7BC8-E99C-4D40-9385-76ACFC07CC8F}" destId="{B6B51C60-7C57-48C3-B914-F46FCF00C9CC}" srcOrd="1" destOrd="0" presId="urn:microsoft.com/office/officeart/2005/8/layout/hProcess11"/>
    <dgm:cxn modelId="{801D51AC-E0E7-4E82-8556-9128976C2543}" type="presParOf" srcId="{A3BF7BC8-E99C-4D40-9385-76ACFC07CC8F}" destId="{D7967C6E-C7C3-4491-ACF6-C59505220CFF}" srcOrd="2" destOrd="0" presId="urn:microsoft.com/office/officeart/2005/8/layout/hProcess11"/>
    <dgm:cxn modelId="{A47AFB11-009E-4191-83DC-C071B46A20EF}" type="presParOf" srcId="{A1CB8733-7285-404D-9481-F097602262C9}" destId="{C9FE9148-CA4D-4C49-846D-9116590FCFCF}" srcOrd="3" destOrd="0" presId="urn:microsoft.com/office/officeart/2005/8/layout/hProcess11"/>
    <dgm:cxn modelId="{AB2F9903-9965-4BEE-9B79-BBFC094554FE}" type="presParOf" srcId="{A1CB8733-7285-404D-9481-F097602262C9}" destId="{05ABA538-7B89-4FAC-A223-2C8BA520A941}" srcOrd="4" destOrd="0" presId="urn:microsoft.com/office/officeart/2005/8/layout/hProcess11"/>
    <dgm:cxn modelId="{E43B80E7-FE25-4D32-BC7F-9EC6AC4C991B}" type="presParOf" srcId="{05ABA538-7B89-4FAC-A223-2C8BA520A941}" destId="{1626EE5B-46B7-45A3-BC14-6D8935B0D8EE}" srcOrd="0" destOrd="0" presId="urn:microsoft.com/office/officeart/2005/8/layout/hProcess11"/>
    <dgm:cxn modelId="{ECD02457-9D4F-443A-A983-681068D7977D}" type="presParOf" srcId="{05ABA538-7B89-4FAC-A223-2C8BA520A941}" destId="{8460940A-DD5D-429E-867B-A9EBD2DB9CCF}" srcOrd="1" destOrd="0" presId="urn:microsoft.com/office/officeart/2005/8/layout/hProcess11"/>
    <dgm:cxn modelId="{A98DBFFA-6D6A-4664-9B27-F5539FD1161D}" type="presParOf" srcId="{05ABA538-7B89-4FAC-A223-2C8BA520A941}" destId="{D834F410-72B1-4C89-934A-99717D5E6201}" srcOrd="2" destOrd="0" presId="urn:microsoft.com/office/officeart/2005/8/layout/hProcess11"/>
    <dgm:cxn modelId="{CACA6461-FAD7-4978-951F-869159F8EDE7}" type="presParOf" srcId="{A1CB8733-7285-404D-9481-F097602262C9}" destId="{45CF1FCF-9D53-4323-9679-7FB8595CD178}" srcOrd="5" destOrd="0" presId="urn:microsoft.com/office/officeart/2005/8/layout/hProcess11"/>
    <dgm:cxn modelId="{D3B6B978-7469-42F2-A75F-EB8F7CB019A5}" type="presParOf" srcId="{A1CB8733-7285-404D-9481-F097602262C9}" destId="{D2068126-95E1-4F9F-A778-DF14B24194C5}" srcOrd="6" destOrd="0" presId="urn:microsoft.com/office/officeart/2005/8/layout/hProcess11"/>
    <dgm:cxn modelId="{3ABC72C5-9BC1-41B9-963F-B7E97254DDE8}" type="presParOf" srcId="{D2068126-95E1-4F9F-A778-DF14B24194C5}" destId="{19FDCE51-EAEE-4FA2-AA4A-FD60D16C6D58}" srcOrd="0" destOrd="0" presId="urn:microsoft.com/office/officeart/2005/8/layout/hProcess11"/>
    <dgm:cxn modelId="{5177B937-3B9D-42D3-975E-DEE8713292B6}" type="presParOf" srcId="{D2068126-95E1-4F9F-A778-DF14B24194C5}" destId="{FEBD89D9-126B-470D-AEBB-26071486BB5B}" srcOrd="1" destOrd="0" presId="urn:microsoft.com/office/officeart/2005/8/layout/hProcess11"/>
    <dgm:cxn modelId="{93CE34FA-28DC-47DF-AC5F-1B697A49495B}" type="presParOf" srcId="{D2068126-95E1-4F9F-A778-DF14B24194C5}" destId="{9D30BA7A-70F7-4FCA-B957-2160D5F774FC}" srcOrd="2" destOrd="0" presId="urn:microsoft.com/office/officeart/2005/8/layout/hProcess11"/>
    <dgm:cxn modelId="{9398A017-C7DB-40E0-92A3-4B6B57C2B904}" type="presParOf" srcId="{A1CB8733-7285-404D-9481-F097602262C9}" destId="{AEA40349-5CAB-403D-92E2-FA404A658AC5}" srcOrd="7" destOrd="0" presId="urn:microsoft.com/office/officeart/2005/8/layout/hProcess11"/>
    <dgm:cxn modelId="{6879CE28-304C-4599-9CB0-C861BB3E765F}" type="presParOf" srcId="{A1CB8733-7285-404D-9481-F097602262C9}" destId="{93EFFB36-847C-41F7-8D62-437E62BBAC8F}" srcOrd="8" destOrd="0" presId="urn:microsoft.com/office/officeart/2005/8/layout/hProcess11"/>
    <dgm:cxn modelId="{822A907B-BB0D-4C8F-B65E-5D62059F12D0}" type="presParOf" srcId="{93EFFB36-847C-41F7-8D62-437E62BBAC8F}" destId="{FFAF1B58-AC4F-4632-85F2-07D2937AD611}" srcOrd="0" destOrd="0" presId="urn:microsoft.com/office/officeart/2005/8/layout/hProcess11"/>
    <dgm:cxn modelId="{DD221329-F1F1-4466-9A9E-BDD9646DD0DC}" type="presParOf" srcId="{93EFFB36-847C-41F7-8D62-437E62BBAC8F}" destId="{9568CEDD-67F6-42CF-96CE-C06109D17E6A}" srcOrd="1" destOrd="0" presId="urn:microsoft.com/office/officeart/2005/8/layout/hProcess11"/>
    <dgm:cxn modelId="{DCE312BF-81D4-417C-8F65-8DDC5E066502}" type="presParOf" srcId="{93EFFB36-847C-41F7-8D62-437E62BBAC8F}" destId="{522C9045-F87C-47AE-8B19-912E993B4A1F}" srcOrd="2" destOrd="0" presId="urn:microsoft.com/office/officeart/2005/8/layout/hProcess11"/>
    <dgm:cxn modelId="{960F6BCC-10D5-4198-B4A0-671580E76AFC}" type="presParOf" srcId="{A1CB8733-7285-404D-9481-F097602262C9}" destId="{078E464F-AA4B-4884-B44C-836DCDD6AFC2}" srcOrd="9" destOrd="0" presId="urn:microsoft.com/office/officeart/2005/8/layout/hProcess11"/>
    <dgm:cxn modelId="{283949F8-D48B-4411-901A-5FB55CD4C180}" type="presParOf" srcId="{A1CB8733-7285-404D-9481-F097602262C9}" destId="{53878E53-5AB4-4AE8-9782-802F18D94ACA}" srcOrd="10" destOrd="0" presId="urn:microsoft.com/office/officeart/2005/8/layout/hProcess11"/>
    <dgm:cxn modelId="{2581677E-9329-42BB-A397-20CB7910FA8F}" type="presParOf" srcId="{53878E53-5AB4-4AE8-9782-802F18D94ACA}" destId="{EBC098F9-3E24-4F10-BD11-F68B6C6E3925}" srcOrd="0" destOrd="0" presId="urn:microsoft.com/office/officeart/2005/8/layout/hProcess11"/>
    <dgm:cxn modelId="{95CA907D-2585-4557-A35F-98C9A2A3861A}" type="presParOf" srcId="{53878E53-5AB4-4AE8-9782-802F18D94ACA}" destId="{6E05246C-B37E-4C5B-9E0A-FC1C3CAAEB6E}" srcOrd="1" destOrd="0" presId="urn:microsoft.com/office/officeart/2005/8/layout/hProcess11"/>
    <dgm:cxn modelId="{D41879C8-1543-4A70-A5E6-0DC5A89E927B}" type="presParOf" srcId="{53878E53-5AB4-4AE8-9782-802F18D94ACA}" destId="{DE3925FF-6535-4824-9917-5296EE338440}" srcOrd="2" destOrd="0" presId="urn:microsoft.com/office/officeart/2005/8/layout/hProcess11"/>
    <dgm:cxn modelId="{523A03A3-63A3-4A2D-9599-9A7153EA6124}" type="presParOf" srcId="{A1CB8733-7285-404D-9481-F097602262C9}" destId="{623C60BE-7D9F-44FA-B3A6-486C96FF0345}" srcOrd="11" destOrd="0" presId="urn:microsoft.com/office/officeart/2005/8/layout/hProcess11"/>
    <dgm:cxn modelId="{82533097-6ACE-4E17-9F52-26E87B196044}" type="presParOf" srcId="{A1CB8733-7285-404D-9481-F097602262C9}" destId="{B8A2207A-C8AC-4FAD-B0D4-4113640B5589}" srcOrd="12" destOrd="0" presId="urn:microsoft.com/office/officeart/2005/8/layout/hProcess11"/>
    <dgm:cxn modelId="{0F6289E6-B30D-4AF9-BAF8-B2A4F3A57A73}" type="presParOf" srcId="{B8A2207A-C8AC-4FAD-B0D4-4113640B5589}" destId="{81D59EAA-04D8-4E95-A569-0FA43C9CD9D3}" srcOrd="0" destOrd="0" presId="urn:microsoft.com/office/officeart/2005/8/layout/hProcess11"/>
    <dgm:cxn modelId="{C0A720B6-DAE6-4C37-A57E-85776E513BA2}" type="presParOf" srcId="{B8A2207A-C8AC-4FAD-B0D4-4113640B5589}" destId="{3AB92479-8E37-41D0-BF42-3A387BEF52C6}" srcOrd="1" destOrd="0" presId="urn:microsoft.com/office/officeart/2005/8/layout/hProcess11"/>
    <dgm:cxn modelId="{A973F7A6-D8A0-4DB5-958F-E282B56DCF88}" type="presParOf" srcId="{B8A2207A-C8AC-4FAD-B0D4-4113640B5589}" destId="{AF455FE7-03AD-444E-A6C1-743A2C3B106C}" srcOrd="2" destOrd="0" presId="urn:microsoft.com/office/officeart/2005/8/layout/hProcess11"/>
    <dgm:cxn modelId="{0C6C9C52-AC7B-4407-BD40-779BCD72D88B}" type="presParOf" srcId="{A1CB8733-7285-404D-9481-F097602262C9}" destId="{146087B4-B27D-4FA4-9E82-4EF4D5895820}" srcOrd="13" destOrd="0" presId="urn:microsoft.com/office/officeart/2005/8/layout/hProcess11"/>
    <dgm:cxn modelId="{1291CEA1-4595-4C52-B557-640E3A99ADEB}" type="presParOf" srcId="{A1CB8733-7285-404D-9481-F097602262C9}" destId="{FCB04BB7-EFCF-4EA6-B681-3BBA43201A6D}" srcOrd="14" destOrd="0" presId="urn:microsoft.com/office/officeart/2005/8/layout/hProcess11"/>
    <dgm:cxn modelId="{7B3EC3F2-44E8-46BA-A075-52FCECD6DB02}" type="presParOf" srcId="{FCB04BB7-EFCF-4EA6-B681-3BBA43201A6D}" destId="{86025AB9-C768-424D-9C32-6240DDD505F9}" srcOrd="0" destOrd="0" presId="urn:microsoft.com/office/officeart/2005/8/layout/hProcess11"/>
    <dgm:cxn modelId="{0B08E67F-2768-4EF7-98BB-0D9FADEFF452}" type="presParOf" srcId="{FCB04BB7-EFCF-4EA6-B681-3BBA43201A6D}" destId="{313CDD8A-43E5-4E2E-A85E-DAA6DA4131F8}" srcOrd="1" destOrd="0" presId="urn:microsoft.com/office/officeart/2005/8/layout/hProcess11"/>
    <dgm:cxn modelId="{ED4C3B6B-3D72-44BB-B9CE-CB4E4591EA1B}" type="presParOf" srcId="{FCB04BB7-EFCF-4EA6-B681-3BBA43201A6D}" destId="{E63239BF-3F56-4C5D-9696-3770C14D435F}" srcOrd="2" destOrd="0" presId="urn:microsoft.com/office/officeart/2005/8/layout/hProcess11"/>
    <dgm:cxn modelId="{A7CE73AC-40AA-49BE-B490-C5E15CBE2758}" type="presParOf" srcId="{A1CB8733-7285-404D-9481-F097602262C9}" destId="{935ED380-101A-43B7-BF21-D7A62A36C5BD}" srcOrd="15" destOrd="0" presId="urn:microsoft.com/office/officeart/2005/8/layout/hProcess11"/>
    <dgm:cxn modelId="{3F575A05-5AA0-4CAD-9655-43FF1D7022CD}" type="presParOf" srcId="{A1CB8733-7285-404D-9481-F097602262C9}" destId="{8B6908D7-BB3C-4184-BFFA-897CB6648035}" srcOrd="16" destOrd="0" presId="urn:microsoft.com/office/officeart/2005/8/layout/hProcess11"/>
    <dgm:cxn modelId="{72968A7C-AB71-4011-8B66-82AFB439BABF}" type="presParOf" srcId="{8B6908D7-BB3C-4184-BFFA-897CB6648035}" destId="{879D3667-CE61-4363-848E-0CEDFAEEFC71}" srcOrd="0" destOrd="0" presId="urn:microsoft.com/office/officeart/2005/8/layout/hProcess11"/>
    <dgm:cxn modelId="{09C19F63-0633-4D16-9B5D-1E8EF5B0ED4C}" type="presParOf" srcId="{8B6908D7-BB3C-4184-BFFA-897CB6648035}" destId="{B25D75C6-F67D-4376-9700-01E5FF556CA0}" srcOrd="1" destOrd="0" presId="urn:microsoft.com/office/officeart/2005/8/layout/hProcess11"/>
    <dgm:cxn modelId="{26A3AFD5-27AB-42B2-9C16-7F0E8E79CE53}" type="presParOf" srcId="{8B6908D7-BB3C-4184-BFFA-897CB6648035}" destId="{8C219EE9-149B-4955-9232-7A91F45D516A}" srcOrd="2" destOrd="0" presId="urn:microsoft.com/office/officeart/2005/8/layout/hProcess11"/>
    <dgm:cxn modelId="{330F1A74-F1E4-4A24-8103-EE411B80CABD}" type="presParOf" srcId="{A1CB8733-7285-404D-9481-F097602262C9}" destId="{9E250F5E-6D86-44D3-BD9F-77F7DF64A0D6}" srcOrd="17" destOrd="0" presId="urn:microsoft.com/office/officeart/2005/8/layout/hProcess11"/>
    <dgm:cxn modelId="{4C46FE85-16DE-4DCB-989F-435B35F253B2}" type="presParOf" srcId="{A1CB8733-7285-404D-9481-F097602262C9}" destId="{63D00549-2F2E-4C98-AE38-08291BFC46A7}" srcOrd="18" destOrd="0" presId="urn:microsoft.com/office/officeart/2005/8/layout/hProcess11"/>
    <dgm:cxn modelId="{5D4AC324-0537-4C65-8F80-9236629B646F}" type="presParOf" srcId="{63D00549-2F2E-4C98-AE38-08291BFC46A7}" destId="{E5A3A412-F13D-47F5-94A8-236CDF302603}" srcOrd="0" destOrd="0" presId="urn:microsoft.com/office/officeart/2005/8/layout/hProcess11"/>
    <dgm:cxn modelId="{8A857966-129C-4AC3-A963-AEF3D79445A4}" type="presParOf" srcId="{63D00549-2F2E-4C98-AE38-08291BFC46A7}" destId="{D2E3ECAC-A6F0-4B63-B292-B64C979ED8CB}" srcOrd="1" destOrd="0" presId="urn:microsoft.com/office/officeart/2005/8/layout/hProcess11"/>
    <dgm:cxn modelId="{26C7D508-AADD-4FA1-BD0D-88555E912BDC}" type="presParOf" srcId="{63D00549-2F2E-4C98-AE38-08291BFC46A7}" destId="{4A0FFFB3-B29E-4F1A-88A9-0D8BDEE5C216}" srcOrd="2" destOrd="0" presId="urn:microsoft.com/office/officeart/2005/8/layout/hProcess11"/>
    <dgm:cxn modelId="{98F2FB28-0B6B-476B-81DE-32CD54356D15}" type="presParOf" srcId="{A1CB8733-7285-404D-9481-F097602262C9}" destId="{1AAD1084-0FE8-41D7-9473-9EDDB1F4EA57}" srcOrd="19" destOrd="0" presId="urn:microsoft.com/office/officeart/2005/8/layout/hProcess11"/>
    <dgm:cxn modelId="{04E5027A-A9E1-4545-885B-D1F933D772DA}" type="presParOf" srcId="{A1CB8733-7285-404D-9481-F097602262C9}" destId="{B97FFFA0-2848-4C06-BCC8-A14778FE77DD}" srcOrd="20" destOrd="0" presId="urn:microsoft.com/office/officeart/2005/8/layout/hProcess11"/>
    <dgm:cxn modelId="{825052C1-0B15-4F6B-A707-18BAEE2BA0D7}" type="presParOf" srcId="{B97FFFA0-2848-4C06-BCC8-A14778FE77DD}" destId="{0E971955-6373-4B91-9544-991E14EBA7D6}" srcOrd="0" destOrd="0" presId="urn:microsoft.com/office/officeart/2005/8/layout/hProcess11"/>
    <dgm:cxn modelId="{ECD9AB43-1FA7-4847-90EC-56A55A60262E}" type="presParOf" srcId="{B97FFFA0-2848-4C06-BCC8-A14778FE77DD}" destId="{07F30B19-9B19-4587-BAC5-D63E819F2493}" srcOrd="1" destOrd="0" presId="urn:microsoft.com/office/officeart/2005/8/layout/hProcess11"/>
    <dgm:cxn modelId="{4E4286C8-0B4F-46EF-85F7-46CDAE379177}" type="presParOf" srcId="{B97FFFA0-2848-4C06-BCC8-A14778FE77DD}" destId="{A9CE84AE-1FC9-4ECC-B9DA-0EBEEB86E59C}" srcOrd="2" destOrd="0" presId="urn:microsoft.com/office/officeart/2005/8/layout/hProcess11"/>
    <dgm:cxn modelId="{029AE89A-033B-4202-94E0-A33966790BC3}" type="presParOf" srcId="{A1CB8733-7285-404D-9481-F097602262C9}" destId="{68C38F7B-7B0E-47B7-B312-CAE2CF2E4161}" srcOrd="21" destOrd="0" presId="urn:microsoft.com/office/officeart/2005/8/layout/hProcess11"/>
    <dgm:cxn modelId="{41E8F70F-C120-4CEB-896C-B5CDE43C4445}" type="presParOf" srcId="{A1CB8733-7285-404D-9481-F097602262C9}" destId="{BFEB3E3C-E879-48C4-8A9C-92672C64420D}" srcOrd="22" destOrd="0" presId="urn:microsoft.com/office/officeart/2005/8/layout/hProcess11"/>
    <dgm:cxn modelId="{FBE986AD-8F0E-4889-98AD-BA7B82760D96}" type="presParOf" srcId="{BFEB3E3C-E879-48C4-8A9C-92672C64420D}" destId="{B83F3CE6-A317-493E-8506-B81BB1C72C0A}" srcOrd="0" destOrd="0" presId="urn:microsoft.com/office/officeart/2005/8/layout/hProcess11"/>
    <dgm:cxn modelId="{98BFDF77-05FC-4ED2-9C2F-CB87BC75DD26}" type="presParOf" srcId="{BFEB3E3C-E879-48C4-8A9C-92672C64420D}" destId="{E3DA50E5-761E-4BBB-9438-67067B5EB19C}" srcOrd="1" destOrd="0" presId="urn:microsoft.com/office/officeart/2005/8/layout/hProcess11"/>
    <dgm:cxn modelId="{472378E5-B955-44CA-BEA5-83B277A3C05E}" type="presParOf" srcId="{BFEB3E3C-E879-48C4-8A9C-92672C64420D}" destId="{0E6CC898-B624-4FD2-846B-D68229E53074}" srcOrd="2" destOrd="0" presId="urn:microsoft.com/office/officeart/2005/8/layout/hProcess11"/>
    <dgm:cxn modelId="{8689EC01-B680-49AA-ABB0-E37200872A01}" type="presParOf" srcId="{A1CB8733-7285-404D-9481-F097602262C9}" destId="{BDB294E9-BCA4-4951-AC96-7E66A5EC331D}" srcOrd="23" destOrd="0" presId="urn:microsoft.com/office/officeart/2005/8/layout/hProcess11"/>
    <dgm:cxn modelId="{475D044F-5F27-4B77-BA4F-1EFA3FD5754F}" type="presParOf" srcId="{A1CB8733-7285-404D-9481-F097602262C9}" destId="{D4E4E9C9-BF15-4A05-9669-6506E96AC8AA}" srcOrd="24" destOrd="0" presId="urn:microsoft.com/office/officeart/2005/8/layout/hProcess11"/>
    <dgm:cxn modelId="{127FFB3E-328F-41F5-B7B0-79FBB502DED9}" type="presParOf" srcId="{D4E4E9C9-BF15-4A05-9669-6506E96AC8AA}" destId="{42762CBC-2546-42B8-805C-FA7070CDB952}" srcOrd="0" destOrd="0" presId="urn:microsoft.com/office/officeart/2005/8/layout/hProcess11"/>
    <dgm:cxn modelId="{053B1164-4810-4103-9B2F-F6CB5A92933B}" type="presParOf" srcId="{D4E4E9C9-BF15-4A05-9669-6506E96AC8AA}" destId="{FD920CA5-5485-41D0-A319-6F289D65D425}" srcOrd="1" destOrd="0" presId="urn:microsoft.com/office/officeart/2005/8/layout/hProcess11"/>
    <dgm:cxn modelId="{0539EAF9-E657-49C5-B317-2689D3E37B91}" type="presParOf" srcId="{D4E4E9C9-BF15-4A05-9669-6506E96AC8AA}" destId="{CD2ADF58-1581-4400-9F45-50B068A2A7B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43AD1-C9DE-4DD7-B016-B140345C95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F5D929B-5E4E-4B5C-B682-9F96AD78AF38}">
      <dgm:prSet phldrT="[Text]"/>
      <dgm:spPr/>
      <dgm:t>
        <a:bodyPr/>
        <a:lstStyle/>
        <a:p>
          <a:r>
            <a:rPr lang="id-ID" smtClean="0"/>
            <a:t>2008</a:t>
          </a:r>
          <a:endParaRPr lang="id-ID"/>
        </a:p>
      </dgm:t>
    </dgm:pt>
    <dgm:pt modelId="{AA4EC7E0-36CB-441A-B02F-A1C43C86391F}" type="parTrans" cxnId="{F07F8325-5561-4D65-8616-8CFE99A74ED1}">
      <dgm:prSet/>
      <dgm:spPr/>
      <dgm:t>
        <a:bodyPr/>
        <a:lstStyle/>
        <a:p>
          <a:endParaRPr lang="id-ID"/>
        </a:p>
      </dgm:t>
    </dgm:pt>
    <dgm:pt modelId="{EDFF5E15-73CD-4809-992E-32EAE17B9311}" type="sibTrans" cxnId="{F07F8325-5561-4D65-8616-8CFE99A74ED1}">
      <dgm:prSet/>
      <dgm:spPr/>
      <dgm:t>
        <a:bodyPr/>
        <a:lstStyle/>
        <a:p>
          <a:endParaRPr lang="id-ID"/>
        </a:p>
      </dgm:t>
    </dgm:pt>
    <dgm:pt modelId="{BD60C0DD-B813-4563-992B-7A7A593E1567}">
      <dgm:prSet phldrT="[Text]"/>
      <dgm:spPr/>
      <dgm:t>
        <a:bodyPr/>
        <a:lstStyle/>
        <a:p>
          <a:r>
            <a:rPr lang="id-ID" smtClean="0"/>
            <a:t>2009</a:t>
          </a:r>
          <a:endParaRPr lang="id-ID"/>
        </a:p>
      </dgm:t>
    </dgm:pt>
    <dgm:pt modelId="{4B993838-142F-40BD-A7E8-1A2A4C749853}" type="parTrans" cxnId="{B2DEEB20-D970-4813-A1D7-F58A43FF4C3D}">
      <dgm:prSet/>
      <dgm:spPr/>
      <dgm:t>
        <a:bodyPr/>
        <a:lstStyle/>
        <a:p>
          <a:endParaRPr lang="id-ID"/>
        </a:p>
      </dgm:t>
    </dgm:pt>
    <dgm:pt modelId="{6B4F2ED1-D514-4D4B-8917-66B9FF2D635B}" type="sibTrans" cxnId="{B2DEEB20-D970-4813-A1D7-F58A43FF4C3D}">
      <dgm:prSet/>
      <dgm:spPr/>
      <dgm:t>
        <a:bodyPr/>
        <a:lstStyle/>
        <a:p>
          <a:endParaRPr lang="id-ID"/>
        </a:p>
      </dgm:t>
    </dgm:pt>
    <dgm:pt modelId="{6FEEE735-819F-44B6-B645-2D7553819D2C}">
      <dgm:prSet phldrT="[Text]"/>
      <dgm:spPr/>
      <dgm:t>
        <a:bodyPr/>
        <a:lstStyle/>
        <a:p>
          <a:r>
            <a:rPr lang="id-ID" smtClean="0"/>
            <a:t>2010</a:t>
          </a:r>
          <a:endParaRPr lang="id-ID"/>
        </a:p>
      </dgm:t>
    </dgm:pt>
    <dgm:pt modelId="{9175235B-3FCA-47CE-96D7-07D4FD25ACF2}" type="parTrans" cxnId="{478ED2AD-5412-4C38-AFF5-C24457833314}">
      <dgm:prSet/>
      <dgm:spPr/>
      <dgm:t>
        <a:bodyPr/>
        <a:lstStyle/>
        <a:p>
          <a:endParaRPr lang="id-ID"/>
        </a:p>
      </dgm:t>
    </dgm:pt>
    <dgm:pt modelId="{80CA66F4-17FC-444D-B8F7-A4730CC03CE4}" type="sibTrans" cxnId="{478ED2AD-5412-4C38-AFF5-C24457833314}">
      <dgm:prSet/>
      <dgm:spPr/>
      <dgm:t>
        <a:bodyPr/>
        <a:lstStyle/>
        <a:p>
          <a:endParaRPr lang="id-ID"/>
        </a:p>
      </dgm:t>
    </dgm:pt>
    <dgm:pt modelId="{26DDA4BE-F1BD-44A2-B9DB-DE1754651010}">
      <dgm:prSet phldrT="[Text]"/>
      <dgm:spPr/>
      <dgm:t>
        <a:bodyPr/>
        <a:lstStyle/>
        <a:p>
          <a:r>
            <a:rPr lang="id-ID" smtClean="0"/>
            <a:t>2011</a:t>
          </a:r>
          <a:endParaRPr lang="id-ID"/>
        </a:p>
      </dgm:t>
    </dgm:pt>
    <dgm:pt modelId="{C55A9CAB-2C11-4B95-9305-01F67D613738}" type="parTrans" cxnId="{6C656D83-DDC4-4679-906B-74F7416EE718}">
      <dgm:prSet/>
      <dgm:spPr/>
      <dgm:t>
        <a:bodyPr/>
        <a:lstStyle/>
        <a:p>
          <a:endParaRPr lang="id-ID"/>
        </a:p>
      </dgm:t>
    </dgm:pt>
    <dgm:pt modelId="{C7E7D9F9-CB17-466A-9041-FA4AB602D382}" type="sibTrans" cxnId="{6C656D83-DDC4-4679-906B-74F7416EE718}">
      <dgm:prSet/>
      <dgm:spPr/>
      <dgm:t>
        <a:bodyPr/>
        <a:lstStyle/>
        <a:p>
          <a:endParaRPr lang="id-ID"/>
        </a:p>
      </dgm:t>
    </dgm:pt>
    <dgm:pt modelId="{67AA50E3-05AA-4818-A884-AB2C1DCD1E7F}">
      <dgm:prSet phldrT="[Text]"/>
      <dgm:spPr/>
      <dgm:t>
        <a:bodyPr/>
        <a:lstStyle/>
        <a:p>
          <a:r>
            <a:rPr lang="id-ID" smtClean="0"/>
            <a:t>2012</a:t>
          </a:r>
          <a:endParaRPr lang="id-ID"/>
        </a:p>
      </dgm:t>
    </dgm:pt>
    <dgm:pt modelId="{C62BE483-E986-41A9-855F-773777A46460}" type="parTrans" cxnId="{6C77452A-B97A-4C15-88A7-2D6440104F59}">
      <dgm:prSet/>
      <dgm:spPr/>
      <dgm:t>
        <a:bodyPr/>
        <a:lstStyle/>
        <a:p>
          <a:endParaRPr lang="id-ID"/>
        </a:p>
      </dgm:t>
    </dgm:pt>
    <dgm:pt modelId="{DFEACCDC-2E8A-4330-847F-7A9AD2B245B4}" type="sibTrans" cxnId="{6C77452A-B97A-4C15-88A7-2D6440104F59}">
      <dgm:prSet/>
      <dgm:spPr/>
      <dgm:t>
        <a:bodyPr/>
        <a:lstStyle/>
        <a:p>
          <a:endParaRPr lang="id-ID"/>
        </a:p>
      </dgm:t>
    </dgm:pt>
    <dgm:pt modelId="{E9D5E1C8-FC91-4093-8D5F-05042E0E29DA}">
      <dgm:prSet phldrT="[Text]"/>
      <dgm:spPr/>
      <dgm:t>
        <a:bodyPr/>
        <a:lstStyle/>
        <a:p>
          <a:r>
            <a:rPr lang="id-ID" smtClean="0"/>
            <a:t>2013</a:t>
          </a:r>
          <a:endParaRPr lang="id-ID"/>
        </a:p>
      </dgm:t>
    </dgm:pt>
    <dgm:pt modelId="{78E4F3DE-4F42-402F-B6CE-4B504D18C1BC}" type="parTrans" cxnId="{11FDCC26-898C-489A-82B3-9E8D63B5A907}">
      <dgm:prSet/>
      <dgm:spPr/>
      <dgm:t>
        <a:bodyPr/>
        <a:lstStyle/>
        <a:p>
          <a:endParaRPr lang="id-ID"/>
        </a:p>
      </dgm:t>
    </dgm:pt>
    <dgm:pt modelId="{8A33CD87-B522-4E6C-AA5A-91A3FFB6B147}" type="sibTrans" cxnId="{11FDCC26-898C-489A-82B3-9E8D63B5A907}">
      <dgm:prSet/>
      <dgm:spPr/>
      <dgm:t>
        <a:bodyPr/>
        <a:lstStyle/>
        <a:p>
          <a:endParaRPr lang="id-ID"/>
        </a:p>
      </dgm:t>
    </dgm:pt>
    <dgm:pt modelId="{7DFA294E-026F-4FF0-A4C5-96FAC19B88D4}">
      <dgm:prSet phldrT="[Text]"/>
      <dgm:spPr/>
      <dgm:t>
        <a:bodyPr/>
        <a:lstStyle/>
        <a:p>
          <a:r>
            <a:rPr lang="id-ID" smtClean="0"/>
            <a:t>2014</a:t>
          </a:r>
          <a:endParaRPr lang="id-ID"/>
        </a:p>
      </dgm:t>
    </dgm:pt>
    <dgm:pt modelId="{80B2FF22-C06C-49C7-BB1C-3825FAB92169}" type="parTrans" cxnId="{F37F13EA-5B39-49F7-B317-D4B8AEA28F9E}">
      <dgm:prSet/>
      <dgm:spPr/>
      <dgm:t>
        <a:bodyPr/>
        <a:lstStyle/>
        <a:p>
          <a:endParaRPr lang="id-ID"/>
        </a:p>
      </dgm:t>
    </dgm:pt>
    <dgm:pt modelId="{F6C84ABA-DE08-4FAE-8A47-8D95FDAE8E3D}" type="sibTrans" cxnId="{F37F13EA-5B39-49F7-B317-D4B8AEA28F9E}">
      <dgm:prSet/>
      <dgm:spPr/>
      <dgm:t>
        <a:bodyPr/>
        <a:lstStyle/>
        <a:p>
          <a:endParaRPr lang="id-ID"/>
        </a:p>
      </dgm:t>
    </dgm:pt>
    <dgm:pt modelId="{B490CDA1-5EB1-4976-8AC6-35089B7083FC}">
      <dgm:prSet phldrT="[Text]"/>
      <dgm:spPr/>
      <dgm:t>
        <a:bodyPr/>
        <a:lstStyle/>
        <a:p>
          <a:r>
            <a:rPr lang="id-ID" smtClean="0"/>
            <a:t>2015</a:t>
          </a:r>
          <a:endParaRPr lang="id-ID"/>
        </a:p>
      </dgm:t>
    </dgm:pt>
    <dgm:pt modelId="{9CCFA707-118E-46F8-A07B-B3F1D46AB545}" type="parTrans" cxnId="{549A4CD6-BCC4-4930-BB10-341D818F3C5D}">
      <dgm:prSet/>
      <dgm:spPr/>
      <dgm:t>
        <a:bodyPr/>
        <a:lstStyle/>
        <a:p>
          <a:endParaRPr lang="id-ID"/>
        </a:p>
      </dgm:t>
    </dgm:pt>
    <dgm:pt modelId="{3612AD45-51AE-4BED-B0D6-06E7C805E69D}" type="sibTrans" cxnId="{549A4CD6-BCC4-4930-BB10-341D818F3C5D}">
      <dgm:prSet/>
      <dgm:spPr/>
      <dgm:t>
        <a:bodyPr/>
        <a:lstStyle/>
        <a:p>
          <a:endParaRPr lang="id-ID"/>
        </a:p>
      </dgm:t>
    </dgm:pt>
    <dgm:pt modelId="{33EE23D9-AA72-43C9-A7D9-FC2B3D0BABCC}">
      <dgm:prSet phldrT="[Text]"/>
      <dgm:spPr/>
      <dgm:t>
        <a:bodyPr/>
        <a:lstStyle/>
        <a:p>
          <a:r>
            <a:rPr lang="id-ID" smtClean="0"/>
            <a:t>2016</a:t>
          </a:r>
          <a:endParaRPr lang="id-ID"/>
        </a:p>
      </dgm:t>
    </dgm:pt>
    <dgm:pt modelId="{D1568D3B-A866-4E22-A010-C793FB79398A}" type="parTrans" cxnId="{8D7C3912-BF35-4F87-8F5C-99FE4A7EF548}">
      <dgm:prSet/>
      <dgm:spPr/>
      <dgm:t>
        <a:bodyPr/>
        <a:lstStyle/>
        <a:p>
          <a:endParaRPr lang="id-ID"/>
        </a:p>
      </dgm:t>
    </dgm:pt>
    <dgm:pt modelId="{0D612ECA-774C-4828-9A16-D0DACF62C0E6}" type="sibTrans" cxnId="{8D7C3912-BF35-4F87-8F5C-99FE4A7EF548}">
      <dgm:prSet/>
      <dgm:spPr/>
      <dgm:t>
        <a:bodyPr/>
        <a:lstStyle/>
        <a:p>
          <a:endParaRPr lang="id-ID"/>
        </a:p>
      </dgm:t>
    </dgm:pt>
    <dgm:pt modelId="{8A4E89B3-59CE-4C38-AAD7-FB20C936D276}" type="pres">
      <dgm:prSet presAssocID="{FF343AD1-C9DE-4DD7-B016-B140345C956B}" presName="Name0" presStyleCnt="0">
        <dgm:presLayoutVars>
          <dgm:dir/>
          <dgm:resizeHandles val="exact"/>
        </dgm:presLayoutVars>
      </dgm:prSet>
      <dgm:spPr/>
    </dgm:pt>
    <dgm:pt modelId="{A5354942-9262-4779-9ADF-0E947B761C91}" type="pres">
      <dgm:prSet presAssocID="{FF343AD1-C9DE-4DD7-B016-B140345C956B}" presName="arrow" presStyleLbl="bgShp" presStyleIdx="0" presStyleCnt="1"/>
      <dgm:spPr/>
    </dgm:pt>
    <dgm:pt modelId="{A1CB8733-7285-404D-9481-F097602262C9}" type="pres">
      <dgm:prSet presAssocID="{FF343AD1-C9DE-4DD7-B016-B140345C956B}" presName="points" presStyleCnt="0"/>
      <dgm:spPr/>
    </dgm:pt>
    <dgm:pt modelId="{93EFFB36-847C-41F7-8D62-437E62BBAC8F}" type="pres">
      <dgm:prSet presAssocID="{0F5D929B-5E4E-4B5C-B682-9F96AD78AF38}" presName="compositeA" presStyleCnt="0"/>
      <dgm:spPr/>
    </dgm:pt>
    <dgm:pt modelId="{FFAF1B58-AC4F-4632-85F2-07D2937AD611}" type="pres">
      <dgm:prSet presAssocID="{0F5D929B-5E4E-4B5C-B682-9F96AD78AF38}" presName="textA" presStyleLbl="revTx" presStyleIdx="0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568CEDD-67F6-42CF-96CE-C06109D17E6A}" type="pres">
      <dgm:prSet presAssocID="{0F5D929B-5E4E-4B5C-B682-9F96AD78AF38}" presName="circleA" presStyleLbl="node1" presStyleIdx="0" presStyleCnt="9"/>
      <dgm:spPr/>
    </dgm:pt>
    <dgm:pt modelId="{522C9045-F87C-47AE-8B19-912E993B4A1F}" type="pres">
      <dgm:prSet presAssocID="{0F5D929B-5E4E-4B5C-B682-9F96AD78AF38}" presName="spaceA" presStyleCnt="0"/>
      <dgm:spPr/>
    </dgm:pt>
    <dgm:pt modelId="{078E464F-AA4B-4884-B44C-836DCDD6AFC2}" type="pres">
      <dgm:prSet presAssocID="{EDFF5E15-73CD-4809-992E-32EAE17B9311}" presName="space" presStyleCnt="0"/>
      <dgm:spPr/>
    </dgm:pt>
    <dgm:pt modelId="{53878E53-5AB4-4AE8-9782-802F18D94ACA}" type="pres">
      <dgm:prSet presAssocID="{BD60C0DD-B813-4563-992B-7A7A593E1567}" presName="compositeB" presStyleCnt="0"/>
      <dgm:spPr/>
    </dgm:pt>
    <dgm:pt modelId="{EBC098F9-3E24-4F10-BD11-F68B6C6E3925}" type="pres">
      <dgm:prSet presAssocID="{BD60C0DD-B813-4563-992B-7A7A593E1567}" presName="textB" presStyleLbl="revTx" presStyleIdx="1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E05246C-B37E-4C5B-9E0A-FC1C3CAAEB6E}" type="pres">
      <dgm:prSet presAssocID="{BD60C0DD-B813-4563-992B-7A7A593E1567}" presName="circleB" presStyleLbl="node1" presStyleIdx="1" presStyleCnt="9"/>
      <dgm:spPr/>
    </dgm:pt>
    <dgm:pt modelId="{DE3925FF-6535-4824-9917-5296EE338440}" type="pres">
      <dgm:prSet presAssocID="{BD60C0DD-B813-4563-992B-7A7A593E1567}" presName="spaceB" presStyleCnt="0"/>
      <dgm:spPr/>
    </dgm:pt>
    <dgm:pt modelId="{623C60BE-7D9F-44FA-B3A6-486C96FF0345}" type="pres">
      <dgm:prSet presAssocID="{6B4F2ED1-D514-4D4B-8917-66B9FF2D635B}" presName="space" presStyleCnt="0"/>
      <dgm:spPr/>
    </dgm:pt>
    <dgm:pt modelId="{B8A2207A-C8AC-4FAD-B0D4-4113640B5589}" type="pres">
      <dgm:prSet presAssocID="{6FEEE735-819F-44B6-B645-2D7553819D2C}" presName="compositeA" presStyleCnt="0"/>
      <dgm:spPr/>
    </dgm:pt>
    <dgm:pt modelId="{81D59EAA-04D8-4E95-A569-0FA43C9CD9D3}" type="pres">
      <dgm:prSet presAssocID="{6FEEE735-819F-44B6-B645-2D7553819D2C}" presName="textA" presStyleLbl="revTx" presStyleIdx="2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AB92479-8E37-41D0-BF42-3A387BEF52C6}" type="pres">
      <dgm:prSet presAssocID="{6FEEE735-819F-44B6-B645-2D7553819D2C}" presName="circleA" presStyleLbl="node1" presStyleIdx="2" presStyleCnt="9"/>
      <dgm:spPr/>
    </dgm:pt>
    <dgm:pt modelId="{AF455FE7-03AD-444E-A6C1-743A2C3B106C}" type="pres">
      <dgm:prSet presAssocID="{6FEEE735-819F-44B6-B645-2D7553819D2C}" presName="spaceA" presStyleCnt="0"/>
      <dgm:spPr/>
    </dgm:pt>
    <dgm:pt modelId="{146087B4-B27D-4FA4-9E82-4EF4D5895820}" type="pres">
      <dgm:prSet presAssocID="{80CA66F4-17FC-444D-B8F7-A4730CC03CE4}" presName="space" presStyleCnt="0"/>
      <dgm:spPr/>
    </dgm:pt>
    <dgm:pt modelId="{FCB04BB7-EFCF-4EA6-B681-3BBA43201A6D}" type="pres">
      <dgm:prSet presAssocID="{26DDA4BE-F1BD-44A2-B9DB-DE1754651010}" presName="compositeB" presStyleCnt="0"/>
      <dgm:spPr/>
    </dgm:pt>
    <dgm:pt modelId="{86025AB9-C768-424D-9C32-6240DDD505F9}" type="pres">
      <dgm:prSet presAssocID="{26DDA4BE-F1BD-44A2-B9DB-DE1754651010}" presName="textB" presStyleLbl="revTx" presStyleIdx="3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13CDD8A-43E5-4E2E-A85E-DAA6DA4131F8}" type="pres">
      <dgm:prSet presAssocID="{26DDA4BE-F1BD-44A2-B9DB-DE1754651010}" presName="circleB" presStyleLbl="node1" presStyleIdx="3" presStyleCnt="9"/>
      <dgm:spPr/>
    </dgm:pt>
    <dgm:pt modelId="{E63239BF-3F56-4C5D-9696-3770C14D435F}" type="pres">
      <dgm:prSet presAssocID="{26DDA4BE-F1BD-44A2-B9DB-DE1754651010}" presName="spaceB" presStyleCnt="0"/>
      <dgm:spPr/>
    </dgm:pt>
    <dgm:pt modelId="{935ED380-101A-43B7-BF21-D7A62A36C5BD}" type="pres">
      <dgm:prSet presAssocID="{C7E7D9F9-CB17-466A-9041-FA4AB602D382}" presName="space" presStyleCnt="0"/>
      <dgm:spPr/>
    </dgm:pt>
    <dgm:pt modelId="{8B6908D7-BB3C-4184-BFFA-897CB6648035}" type="pres">
      <dgm:prSet presAssocID="{67AA50E3-05AA-4818-A884-AB2C1DCD1E7F}" presName="compositeA" presStyleCnt="0"/>
      <dgm:spPr/>
    </dgm:pt>
    <dgm:pt modelId="{879D3667-CE61-4363-848E-0CEDFAEEFC71}" type="pres">
      <dgm:prSet presAssocID="{67AA50E3-05AA-4818-A884-AB2C1DCD1E7F}" presName="textA" presStyleLbl="revTx" presStyleIdx="4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25D75C6-F67D-4376-9700-01E5FF556CA0}" type="pres">
      <dgm:prSet presAssocID="{67AA50E3-05AA-4818-A884-AB2C1DCD1E7F}" presName="circleA" presStyleLbl="node1" presStyleIdx="4" presStyleCnt="9"/>
      <dgm:spPr/>
    </dgm:pt>
    <dgm:pt modelId="{8C219EE9-149B-4955-9232-7A91F45D516A}" type="pres">
      <dgm:prSet presAssocID="{67AA50E3-05AA-4818-A884-AB2C1DCD1E7F}" presName="spaceA" presStyleCnt="0"/>
      <dgm:spPr/>
    </dgm:pt>
    <dgm:pt modelId="{9E250F5E-6D86-44D3-BD9F-77F7DF64A0D6}" type="pres">
      <dgm:prSet presAssocID="{DFEACCDC-2E8A-4330-847F-7A9AD2B245B4}" presName="space" presStyleCnt="0"/>
      <dgm:spPr/>
    </dgm:pt>
    <dgm:pt modelId="{63D00549-2F2E-4C98-AE38-08291BFC46A7}" type="pres">
      <dgm:prSet presAssocID="{E9D5E1C8-FC91-4093-8D5F-05042E0E29DA}" presName="compositeB" presStyleCnt="0"/>
      <dgm:spPr/>
    </dgm:pt>
    <dgm:pt modelId="{E5A3A412-F13D-47F5-94A8-236CDF302603}" type="pres">
      <dgm:prSet presAssocID="{E9D5E1C8-FC91-4093-8D5F-05042E0E29DA}" presName="textB" presStyleLbl="revTx" presStyleIdx="5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2E3ECAC-A6F0-4B63-B292-B64C979ED8CB}" type="pres">
      <dgm:prSet presAssocID="{E9D5E1C8-FC91-4093-8D5F-05042E0E29DA}" presName="circleB" presStyleLbl="node1" presStyleIdx="5" presStyleCnt="9"/>
      <dgm:spPr/>
    </dgm:pt>
    <dgm:pt modelId="{4A0FFFB3-B29E-4F1A-88A9-0D8BDEE5C216}" type="pres">
      <dgm:prSet presAssocID="{E9D5E1C8-FC91-4093-8D5F-05042E0E29DA}" presName="spaceB" presStyleCnt="0"/>
      <dgm:spPr/>
    </dgm:pt>
    <dgm:pt modelId="{1AAD1084-0FE8-41D7-9473-9EDDB1F4EA57}" type="pres">
      <dgm:prSet presAssocID="{8A33CD87-B522-4E6C-AA5A-91A3FFB6B147}" presName="space" presStyleCnt="0"/>
      <dgm:spPr/>
    </dgm:pt>
    <dgm:pt modelId="{B97FFFA0-2848-4C06-BCC8-A14778FE77DD}" type="pres">
      <dgm:prSet presAssocID="{7DFA294E-026F-4FF0-A4C5-96FAC19B88D4}" presName="compositeA" presStyleCnt="0"/>
      <dgm:spPr/>
    </dgm:pt>
    <dgm:pt modelId="{0E971955-6373-4B91-9544-991E14EBA7D6}" type="pres">
      <dgm:prSet presAssocID="{7DFA294E-026F-4FF0-A4C5-96FAC19B88D4}" presName="textA" presStyleLbl="revTx" presStyleIdx="6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7F30B19-9B19-4587-BAC5-D63E819F2493}" type="pres">
      <dgm:prSet presAssocID="{7DFA294E-026F-4FF0-A4C5-96FAC19B88D4}" presName="circleA" presStyleLbl="node1" presStyleIdx="6" presStyleCnt="9"/>
      <dgm:spPr/>
    </dgm:pt>
    <dgm:pt modelId="{A9CE84AE-1FC9-4ECC-B9DA-0EBEEB86E59C}" type="pres">
      <dgm:prSet presAssocID="{7DFA294E-026F-4FF0-A4C5-96FAC19B88D4}" presName="spaceA" presStyleCnt="0"/>
      <dgm:spPr/>
    </dgm:pt>
    <dgm:pt modelId="{68C38F7B-7B0E-47B7-B312-CAE2CF2E4161}" type="pres">
      <dgm:prSet presAssocID="{F6C84ABA-DE08-4FAE-8A47-8D95FDAE8E3D}" presName="space" presStyleCnt="0"/>
      <dgm:spPr/>
    </dgm:pt>
    <dgm:pt modelId="{BFEB3E3C-E879-48C4-8A9C-92672C64420D}" type="pres">
      <dgm:prSet presAssocID="{B490CDA1-5EB1-4976-8AC6-35089B7083FC}" presName="compositeB" presStyleCnt="0"/>
      <dgm:spPr/>
    </dgm:pt>
    <dgm:pt modelId="{B83F3CE6-A317-493E-8506-B81BB1C72C0A}" type="pres">
      <dgm:prSet presAssocID="{B490CDA1-5EB1-4976-8AC6-35089B7083FC}" presName="textB" presStyleLbl="revTx" presStyleIdx="7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3DA50E5-761E-4BBB-9438-67067B5EB19C}" type="pres">
      <dgm:prSet presAssocID="{B490CDA1-5EB1-4976-8AC6-35089B7083FC}" presName="circleB" presStyleLbl="node1" presStyleIdx="7" presStyleCnt="9"/>
      <dgm:spPr/>
    </dgm:pt>
    <dgm:pt modelId="{0E6CC898-B624-4FD2-846B-D68229E53074}" type="pres">
      <dgm:prSet presAssocID="{B490CDA1-5EB1-4976-8AC6-35089B7083FC}" presName="spaceB" presStyleCnt="0"/>
      <dgm:spPr/>
    </dgm:pt>
    <dgm:pt modelId="{BDB294E9-BCA4-4951-AC96-7E66A5EC331D}" type="pres">
      <dgm:prSet presAssocID="{3612AD45-51AE-4BED-B0D6-06E7C805E69D}" presName="space" presStyleCnt="0"/>
      <dgm:spPr/>
    </dgm:pt>
    <dgm:pt modelId="{D4E4E9C9-BF15-4A05-9669-6506E96AC8AA}" type="pres">
      <dgm:prSet presAssocID="{33EE23D9-AA72-43C9-A7D9-FC2B3D0BABCC}" presName="compositeA" presStyleCnt="0"/>
      <dgm:spPr/>
    </dgm:pt>
    <dgm:pt modelId="{42762CBC-2546-42B8-805C-FA7070CDB952}" type="pres">
      <dgm:prSet presAssocID="{33EE23D9-AA72-43C9-A7D9-FC2B3D0BABCC}" presName="textA" presStyleLbl="revTx" presStyleIdx="8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D920CA5-5485-41D0-A319-6F289D65D425}" type="pres">
      <dgm:prSet presAssocID="{33EE23D9-AA72-43C9-A7D9-FC2B3D0BABCC}" presName="circleA" presStyleLbl="node1" presStyleIdx="8" presStyleCnt="9"/>
      <dgm:spPr/>
    </dgm:pt>
    <dgm:pt modelId="{CD2ADF58-1581-4400-9F45-50B068A2A7BB}" type="pres">
      <dgm:prSet presAssocID="{33EE23D9-AA72-43C9-A7D9-FC2B3D0BABCC}" presName="spaceA" presStyleCnt="0"/>
      <dgm:spPr/>
    </dgm:pt>
  </dgm:ptLst>
  <dgm:cxnLst>
    <dgm:cxn modelId="{1040D985-EEE4-49A2-93B0-C0612B31CF93}" type="presOf" srcId="{7DFA294E-026F-4FF0-A4C5-96FAC19B88D4}" destId="{0E971955-6373-4B91-9544-991E14EBA7D6}" srcOrd="0" destOrd="0" presId="urn:microsoft.com/office/officeart/2005/8/layout/hProcess11"/>
    <dgm:cxn modelId="{38104D0C-E945-459F-98B6-C06CA8E69878}" type="presOf" srcId="{33EE23D9-AA72-43C9-A7D9-FC2B3D0BABCC}" destId="{42762CBC-2546-42B8-805C-FA7070CDB952}" srcOrd="0" destOrd="0" presId="urn:microsoft.com/office/officeart/2005/8/layout/hProcess11"/>
    <dgm:cxn modelId="{DBA1084E-00EE-461F-97D3-EC0A7FE72760}" type="presOf" srcId="{E9D5E1C8-FC91-4093-8D5F-05042E0E29DA}" destId="{E5A3A412-F13D-47F5-94A8-236CDF302603}" srcOrd="0" destOrd="0" presId="urn:microsoft.com/office/officeart/2005/8/layout/hProcess11"/>
    <dgm:cxn modelId="{F07F8325-5561-4D65-8616-8CFE99A74ED1}" srcId="{FF343AD1-C9DE-4DD7-B016-B140345C956B}" destId="{0F5D929B-5E4E-4B5C-B682-9F96AD78AF38}" srcOrd="0" destOrd="0" parTransId="{AA4EC7E0-36CB-441A-B02F-A1C43C86391F}" sibTransId="{EDFF5E15-73CD-4809-992E-32EAE17B9311}"/>
    <dgm:cxn modelId="{B40A3172-DD90-4444-81F9-84E3BD96E5BD}" type="presOf" srcId="{FF343AD1-C9DE-4DD7-B016-B140345C956B}" destId="{8A4E89B3-59CE-4C38-AAD7-FB20C936D276}" srcOrd="0" destOrd="0" presId="urn:microsoft.com/office/officeart/2005/8/layout/hProcess11"/>
    <dgm:cxn modelId="{B3F82E00-169C-4866-9925-CAB70073B514}" type="presOf" srcId="{67AA50E3-05AA-4818-A884-AB2C1DCD1E7F}" destId="{879D3667-CE61-4363-848E-0CEDFAEEFC71}" srcOrd="0" destOrd="0" presId="urn:microsoft.com/office/officeart/2005/8/layout/hProcess11"/>
    <dgm:cxn modelId="{549A4CD6-BCC4-4930-BB10-341D818F3C5D}" srcId="{FF343AD1-C9DE-4DD7-B016-B140345C956B}" destId="{B490CDA1-5EB1-4976-8AC6-35089B7083FC}" srcOrd="7" destOrd="0" parTransId="{9CCFA707-118E-46F8-A07B-B3F1D46AB545}" sibTransId="{3612AD45-51AE-4BED-B0D6-06E7C805E69D}"/>
    <dgm:cxn modelId="{478ED2AD-5412-4C38-AFF5-C24457833314}" srcId="{FF343AD1-C9DE-4DD7-B016-B140345C956B}" destId="{6FEEE735-819F-44B6-B645-2D7553819D2C}" srcOrd="2" destOrd="0" parTransId="{9175235B-3FCA-47CE-96D7-07D4FD25ACF2}" sibTransId="{80CA66F4-17FC-444D-B8F7-A4730CC03CE4}"/>
    <dgm:cxn modelId="{F37F13EA-5B39-49F7-B317-D4B8AEA28F9E}" srcId="{FF343AD1-C9DE-4DD7-B016-B140345C956B}" destId="{7DFA294E-026F-4FF0-A4C5-96FAC19B88D4}" srcOrd="6" destOrd="0" parTransId="{80B2FF22-C06C-49C7-BB1C-3825FAB92169}" sibTransId="{F6C84ABA-DE08-4FAE-8A47-8D95FDAE8E3D}"/>
    <dgm:cxn modelId="{11FDCC26-898C-489A-82B3-9E8D63B5A907}" srcId="{FF343AD1-C9DE-4DD7-B016-B140345C956B}" destId="{E9D5E1C8-FC91-4093-8D5F-05042E0E29DA}" srcOrd="5" destOrd="0" parTransId="{78E4F3DE-4F42-402F-B6CE-4B504D18C1BC}" sibTransId="{8A33CD87-B522-4E6C-AA5A-91A3FFB6B147}"/>
    <dgm:cxn modelId="{A7352099-FA73-4BEE-82C4-A22BF673171F}" type="presOf" srcId="{B490CDA1-5EB1-4976-8AC6-35089B7083FC}" destId="{B83F3CE6-A317-493E-8506-B81BB1C72C0A}" srcOrd="0" destOrd="0" presId="urn:microsoft.com/office/officeart/2005/8/layout/hProcess11"/>
    <dgm:cxn modelId="{6C656D83-DDC4-4679-906B-74F7416EE718}" srcId="{FF343AD1-C9DE-4DD7-B016-B140345C956B}" destId="{26DDA4BE-F1BD-44A2-B9DB-DE1754651010}" srcOrd="3" destOrd="0" parTransId="{C55A9CAB-2C11-4B95-9305-01F67D613738}" sibTransId="{C7E7D9F9-CB17-466A-9041-FA4AB602D382}"/>
    <dgm:cxn modelId="{B2DEEB20-D970-4813-A1D7-F58A43FF4C3D}" srcId="{FF343AD1-C9DE-4DD7-B016-B140345C956B}" destId="{BD60C0DD-B813-4563-992B-7A7A593E1567}" srcOrd="1" destOrd="0" parTransId="{4B993838-142F-40BD-A7E8-1A2A4C749853}" sibTransId="{6B4F2ED1-D514-4D4B-8917-66B9FF2D635B}"/>
    <dgm:cxn modelId="{2642118F-2441-46F4-AE4A-5E6005106A22}" type="presOf" srcId="{BD60C0DD-B813-4563-992B-7A7A593E1567}" destId="{EBC098F9-3E24-4F10-BD11-F68B6C6E3925}" srcOrd="0" destOrd="0" presId="urn:microsoft.com/office/officeart/2005/8/layout/hProcess11"/>
    <dgm:cxn modelId="{6C77452A-B97A-4C15-88A7-2D6440104F59}" srcId="{FF343AD1-C9DE-4DD7-B016-B140345C956B}" destId="{67AA50E3-05AA-4818-A884-AB2C1DCD1E7F}" srcOrd="4" destOrd="0" parTransId="{C62BE483-E986-41A9-855F-773777A46460}" sibTransId="{DFEACCDC-2E8A-4330-847F-7A9AD2B245B4}"/>
    <dgm:cxn modelId="{FAD3219E-DD54-4541-803A-7FFB2F301379}" type="presOf" srcId="{0F5D929B-5E4E-4B5C-B682-9F96AD78AF38}" destId="{FFAF1B58-AC4F-4632-85F2-07D2937AD611}" srcOrd="0" destOrd="0" presId="urn:microsoft.com/office/officeart/2005/8/layout/hProcess11"/>
    <dgm:cxn modelId="{8D7C3912-BF35-4F87-8F5C-99FE4A7EF548}" srcId="{FF343AD1-C9DE-4DD7-B016-B140345C956B}" destId="{33EE23D9-AA72-43C9-A7D9-FC2B3D0BABCC}" srcOrd="8" destOrd="0" parTransId="{D1568D3B-A866-4E22-A010-C793FB79398A}" sibTransId="{0D612ECA-774C-4828-9A16-D0DACF62C0E6}"/>
    <dgm:cxn modelId="{81011CF2-5E76-4306-B108-9690AE4F3D8B}" type="presOf" srcId="{26DDA4BE-F1BD-44A2-B9DB-DE1754651010}" destId="{86025AB9-C768-424D-9C32-6240DDD505F9}" srcOrd="0" destOrd="0" presId="urn:microsoft.com/office/officeart/2005/8/layout/hProcess11"/>
    <dgm:cxn modelId="{937BE69F-B5DB-4EF6-97DF-4C547F850C64}" type="presOf" srcId="{6FEEE735-819F-44B6-B645-2D7553819D2C}" destId="{81D59EAA-04D8-4E95-A569-0FA43C9CD9D3}" srcOrd="0" destOrd="0" presId="urn:microsoft.com/office/officeart/2005/8/layout/hProcess11"/>
    <dgm:cxn modelId="{C0888700-F484-4C60-ADF7-76C88EA5A003}" type="presParOf" srcId="{8A4E89B3-59CE-4C38-AAD7-FB20C936D276}" destId="{A5354942-9262-4779-9ADF-0E947B761C91}" srcOrd="0" destOrd="0" presId="urn:microsoft.com/office/officeart/2005/8/layout/hProcess11"/>
    <dgm:cxn modelId="{812E604F-2031-4083-8E54-56CB43271767}" type="presParOf" srcId="{8A4E89B3-59CE-4C38-AAD7-FB20C936D276}" destId="{A1CB8733-7285-404D-9481-F097602262C9}" srcOrd="1" destOrd="0" presId="urn:microsoft.com/office/officeart/2005/8/layout/hProcess11"/>
    <dgm:cxn modelId="{9DAA682D-7651-4F25-9BA1-25508A17FAC0}" type="presParOf" srcId="{A1CB8733-7285-404D-9481-F097602262C9}" destId="{93EFFB36-847C-41F7-8D62-437E62BBAC8F}" srcOrd="0" destOrd="0" presId="urn:microsoft.com/office/officeart/2005/8/layout/hProcess11"/>
    <dgm:cxn modelId="{D5205462-1FBA-4AA9-B0CF-00F52B067D4B}" type="presParOf" srcId="{93EFFB36-847C-41F7-8D62-437E62BBAC8F}" destId="{FFAF1B58-AC4F-4632-85F2-07D2937AD611}" srcOrd="0" destOrd="0" presId="urn:microsoft.com/office/officeart/2005/8/layout/hProcess11"/>
    <dgm:cxn modelId="{B018C5BB-EF38-4D6F-A04B-F86AE9EA9292}" type="presParOf" srcId="{93EFFB36-847C-41F7-8D62-437E62BBAC8F}" destId="{9568CEDD-67F6-42CF-96CE-C06109D17E6A}" srcOrd="1" destOrd="0" presId="urn:microsoft.com/office/officeart/2005/8/layout/hProcess11"/>
    <dgm:cxn modelId="{036DEC3B-3385-4343-87E5-18054ED5338F}" type="presParOf" srcId="{93EFFB36-847C-41F7-8D62-437E62BBAC8F}" destId="{522C9045-F87C-47AE-8B19-912E993B4A1F}" srcOrd="2" destOrd="0" presId="urn:microsoft.com/office/officeart/2005/8/layout/hProcess11"/>
    <dgm:cxn modelId="{D03DE4DC-7DA2-4B0A-9F8A-199DFF30E2F7}" type="presParOf" srcId="{A1CB8733-7285-404D-9481-F097602262C9}" destId="{078E464F-AA4B-4884-B44C-836DCDD6AFC2}" srcOrd="1" destOrd="0" presId="urn:microsoft.com/office/officeart/2005/8/layout/hProcess11"/>
    <dgm:cxn modelId="{D30702F1-65F6-4BDC-92AF-A14890140388}" type="presParOf" srcId="{A1CB8733-7285-404D-9481-F097602262C9}" destId="{53878E53-5AB4-4AE8-9782-802F18D94ACA}" srcOrd="2" destOrd="0" presId="urn:microsoft.com/office/officeart/2005/8/layout/hProcess11"/>
    <dgm:cxn modelId="{25678B8E-B403-432B-85DA-284D81F7D1C4}" type="presParOf" srcId="{53878E53-5AB4-4AE8-9782-802F18D94ACA}" destId="{EBC098F9-3E24-4F10-BD11-F68B6C6E3925}" srcOrd="0" destOrd="0" presId="urn:microsoft.com/office/officeart/2005/8/layout/hProcess11"/>
    <dgm:cxn modelId="{27842AEE-3154-4C61-9EF1-6715D5414968}" type="presParOf" srcId="{53878E53-5AB4-4AE8-9782-802F18D94ACA}" destId="{6E05246C-B37E-4C5B-9E0A-FC1C3CAAEB6E}" srcOrd="1" destOrd="0" presId="urn:microsoft.com/office/officeart/2005/8/layout/hProcess11"/>
    <dgm:cxn modelId="{0A3AF61F-68B4-4DCE-8767-232A26E8291B}" type="presParOf" srcId="{53878E53-5AB4-4AE8-9782-802F18D94ACA}" destId="{DE3925FF-6535-4824-9917-5296EE338440}" srcOrd="2" destOrd="0" presId="urn:microsoft.com/office/officeart/2005/8/layout/hProcess11"/>
    <dgm:cxn modelId="{504F9F2C-DF24-42FE-95D3-177CB2BD02D1}" type="presParOf" srcId="{A1CB8733-7285-404D-9481-F097602262C9}" destId="{623C60BE-7D9F-44FA-B3A6-486C96FF0345}" srcOrd="3" destOrd="0" presId="urn:microsoft.com/office/officeart/2005/8/layout/hProcess11"/>
    <dgm:cxn modelId="{03E557C8-5188-48E8-9C37-C43B5088A958}" type="presParOf" srcId="{A1CB8733-7285-404D-9481-F097602262C9}" destId="{B8A2207A-C8AC-4FAD-B0D4-4113640B5589}" srcOrd="4" destOrd="0" presId="urn:microsoft.com/office/officeart/2005/8/layout/hProcess11"/>
    <dgm:cxn modelId="{65965637-3392-4A66-B7D6-501FE1582ECC}" type="presParOf" srcId="{B8A2207A-C8AC-4FAD-B0D4-4113640B5589}" destId="{81D59EAA-04D8-4E95-A569-0FA43C9CD9D3}" srcOrd="0" destOrd="0" presId="urn:microsoft.com/office/officeart/2005/8/layout/hProcess11"/>
    <dgm:cxn modelId="{B496F62B-35EB-4ABC-9423-115746BDD2CD}" type="presParOf" srcId="{B8A2207A-C8AC-4FAD-B0D4-4113640B5589}" destId="{3AB92479-8E37-41D0-BF42-3A387BEF52C6}" srcOrd="1" destOrd="0" presId="urn:microsoft.com/office/officeart/2005/8/layout/hProcess11"/>
    <dgm:cxn modelId="{DF20F989-A3E8-4097-8A6D-A327D7E3EB76}" type="presParOf" srcId="{B8A2207A-C8AC-4FAD-B0D4-4113640B5589}" destId="{AF455FE7-03AD-444E-A6C1-743A2C3B106C}" srcOrd="2" destOrd="0" presId="urn:microsoft.com/office/officeart/2005/8/layout/hProcess11"/>
    <dgm:cxn modelId="{2E3BFAD9-F48A-4849-BB27-D1D5EC83D1E3}" type="presParOf" srcId="{A1CB8733-7285-404D-9481-F097602262C9}" destId="{146087B4-B27D-4FA4-9E82-4EF4D5895820}" srcOrd="5" destOrd="0" presId="urn:microsoft.com/office/officeart/2005/8/layout/hProcess11"/>
    <dgm:cxn modelId="{65A58C90-86C6-44ED-9BAB-5A65CE902D7C}" type="presParOf" srcId="{A1CB8733-7285-404D-9481-F097602262C9}" destId="{FCB04BB7-EFCF-4EA6-B681-3BBA43201A6D}" srcOrd="6" destOrd="0" presId="urn:microsoft.com/office/officeart/2005/8/layout/hProcess11"/>
    <dgm:cxn modelId="{785CCFD9-94B9-44AB-9735-D191A7B5CECB}" type="presParOf" srcId="{FCB04BB7-EFCF-4EA6-B681-3BBA43201A6D}" destId="{86025AB9-C768-424D-9C32-6240DDD505F9}" srcOrd="0" destOrd="0" presId="urn:microsoft.com/office/officeart/2005/8/layout/hProcess11"/>
    <dgm:cxn modelId="{6351A06F-494A-485A-8960-BF9F43F8981C}" type="presParOf" srcId="{FCB04BB7-EFCF-4EA6-B681-3BBA43201A6D}" destId="{313CDD8A-43E5-4E2E-A85E-DAA6DA4131F8}" srcOrd="1" destOrd="0" presId="urn:microsoft.com/office/officeart/2005/8/layout/hProcess11"/>
    <dgm:cxn modelId="{2D65589C-2621-415D-948E-32E4D6FDF009}" type="presParOf" srcId="{FCB04BB7-EFCF-4EA6-B681-3BBA43201A6D}" destId="{E63239BF-3F56-4C5D-9696-3770C14D435F}" srcOrd="2" destOrd="0" presId="urn:microsoft.com/office/officeart/2005/8/layout/hProcess11"/>
    <dgm:cxn modelId="{B2ADABF1-3FEA-400F-BFE2-320B69B43D3B}" type="presParOf" srcId="{A1CB8733-7285-404D-9481-F097602262C9}" destId="{935ED380-101A-43B7-BF21-D7A62A36C5BD}" srcOrd="7" destOrd="0" presId="urn:microsoft.com/office/officeart/2005/8/layout/hProcess11"/>
    <dgm:cxn modelId="{2ECDFEC5-A01E-4EDE-8623-0D2B2BE2B531}" type="presParOf" srcId="{A1CB8733-7285-404D-9481-F097602262C9}" destId="{8B6908D7-BB3C-4184-BFFA-897CB6648035}" srcOrd="8" destOrd="0" presId="urn:microsoft.com/office/officeart/2005/8/layout/hProcess11"/>
    <dgm:cxn modelId="{E3E7544E-C68D-4496-91C8-9BF00A11ED60}" type="presParOf" srcId="{8B6908D7-BB3C-4184-BFFA-897CB6648035}" destId="{879D3667-CE61-4363-848E-0CEDFAEEFC71}" srcOrd="0" destOrd="0" presId="urn:microsoft.com/office/officeart/2005/8/layout/hProcess11"/>
    <dgm:cxn modelId="{9612680C-FDAE-44E4-B6F6-467816B2DF19}" type="presParOf" srcId="{8B6908D7-BB3C-4184-BFFA-897CB6648035}" destId="{B25D75C6-F67D-4376-9700-01E5FF556CA0}" srcOrd="1" destOrd="0" presId="urn:microsoft.com/office/officeart/2005/8/layout/hProcess11"/>
    <dgm:cxn modelId="{217C83A1-1CB6-4BB2-8BA0-8DE133049F4F}" type="presParOf" srcId="{8B6908D7-BB3C-4184-BFFA-897CB6648035}" destId="{8C219EE9-149B-4955-9232-7A91F45D516A}" srcOrd="2" destOrd="0" presId="urn:microsoft.com/office/officeart/2005/8/layout/hProcess11"/>
    <dgm:cxn modelId="{604FE580-DFF4-4D67-B42E-C039D76650F8}" type="presParOf" srcId="{A1CB8733-7285-404D-9481-F097602262C9}" destId="{9E250F5E-6D86-44D3-BD9F-77F7DF64A0D6}" srcOrd="9" destOrd="0" presId="urn:microsoft.com/office/officeart/2005/8/layout/hProcess11"/>
    <dgm:cxn modelId="{D0F74CED-87FF-4A47-AF86-6D47EE862CE5}" type="presParOf" srcId="{A1CB8733-7285-404D-9481-F097602262C9}" destId="{63D00549-2F2E-4C98-AE38-08291BFC46A7}" srcOrd="10" destOrd="0" presId="urn:microsoft.com/office/officeart/2005/8/layout/hProcess11"/>
    <dgm:cxn modelId="{5E66FFC8-21C7-4AC7-9D5A-DB1DB609E97F}" type="presParOf" srcId="{63D00549-2F2E-4C98-AE38-08291BFC46A7}" destId="{E5A3A412-F13D-47F5-94A8-236CDF302603}" srcOrd="0" destOrd="0" presId="urn:microsoft.com/office/officeart/2005/8/layout/hProcess11"/>
    <dgm:cxn modelId="{FA523967-BEDB-4CC9-8713-B204F77BFB97}" type="presParOf" srcId="{63D00549-2F2E-4C98-AE38-08291BFC46A7}" destId="{D2E3ECAC-A6F0-4B63-B292-B64C979ED8CB}" srcOrd="1" destOrd="0" presId="urn:microsoft.com/office/officeart/2005/8/layout/hProcess11"/>
    <dgm:cxn modelId="{96C5B3DE-A1B3-43AD-8A83-C41E605BC2AB}" type="presParOf" srcId="{63D00549-2F2E-4C98-AE38-08291BFC46A7}" destId="{4A0FFFB3-B29E-4F1A-88A9-0D8BDEE5C216}" srcOrd="2" destOrd="0" presId="urn:microsoft.com/office/officeart/2005/8/layout/hProcess11"/>
    <dgm:cxn modelId="{A2EE5E2B-B27D-4654-8ACC-A46EB9A58594}" type="presParOf" srcId="{A1CB8733-7285-404D-9481-F097602262C9}" destId="{1AAD1084-0FE8-41D7-9473-9EDDB1F4EA57}" srcOrd="11" destOrd="0" presId="urn:microsoft.com/office/officeart/2005/8/layout/hProcess11"/>
    <dgm:cxn modelId="{D1FD0838-2C00-412F-AFA6-3361C3FA9619}" type="presParOf" srcId="{A1CB8733-7285-404D-9481-F097602262C9}" destId="{B97FFFA0-2848-4C06-BCC8-A14778FE77DD}" srcOrd="12" destOrd="0" presId="urn:microsoft.com/office/officeart/2005/8/layout/hProcess11"/>
    <dgm:cxn modelId="{AF3C3128-4A73-4D12-8522-40EB3AE49418}" type="presParOf" srcId="{B97FFFA0-2848-4C06-BCC8-A14778FE77DD}" destId="{0E971955-6373-4B91-9544-991E14EBA7D6}" srcOrd="0" destOrd="0" presId="urn:microsoft.com/office/officeart/2005/8/layout/hProcess11"/>
    <dgm:cxn modelId="{34392747-2EC1-445F-A9DD-2DD291972792}" type="presParOf" srcId="{B97FFFA0-2848-4C06-BCC8-A14778FE77DD}" destId="{07F30B19-9B19-4587-BAC5-D63E819F2493}" srcOrd="1" destOrd="0" presId="urn:microsoft.com/office/officeart/2005/8/layout/hProcess11"/>
    <dgm:cxn modelId="{C9DD8360-A05B-4237-B4C0-5E7566C6A076}" type="presParOf" srcId="{B97FFFA0-2848-4C06-BCC8-A14778FE77DD}" destId="{A9CE84AE-1FC9-4ECC-B9DA-0EBEEB86E59C}" srcOrd="2" destOrd="0" presId="urn:microsoft.com/office/officeart/2005/8/layout/hProcess11"/>
    <dgm:cxn modelId="{E8AAB470-C3AF-4977-A56B-50B829112D85}" type="presParOf" srcId="{A1CB8733-7285-404D-9481-F097602262C9}" destId="{68C38F7B-7B0E-47B7-B312-CAE2CF2E4161}" srcOrd="13" destOrd="0" presId="urn:microsoft.com/office/officeart/2005/8/layout/hProcess11"/>
    <dgm:cxn modelId="{C067FF12-CF09-496A-959C-2034910989A7}" type="presParOf" srcId="{A1CB8733-7285-404D-9481-F097602262C9}" destId="{BFEB3E3C-E879-48C4-8A9C-92672C64420D}" srcOrd="14" destOrd="0" presId="urn:microsoft.com/office/officeart/2005/8/layout/hProcess11"/>
    <dgm:cxn modelId="{5FDC422F-EC5C-4B97-AE65-1F69B4501383}" type="presParOf" srcId="{BFEB3E3C-E879-48C4-8A9C-92672C64420D}" destId="{B83F3CE6-A317-493E-8506-B81BB1C72C0A}" srcOrd="0" destOrd="0" presId="urn:microsoft.com/office/officeart/2005/8/layout/hProcess11"/>
    <dgm:cxn modelId="{A79AABAF-D667-485F-A6DF-E616CA315388}" type="presParOf" srcId="{BFEB3E3C-E879-48C4-8A9C-92672C64420D}" destId="{E3DA50E5-761E-4BBB-9438-67067B5EB19C}" srcOrd="1" destOrd="0" presId="urn:microsoft.com/office/officeart/2005/8/layout/hProcess11"/>
    <dgm:cxn modelId="{911AD654-F746-49E1-AC2E-2D0A05534B0A}" type="presParOf" srcId="{BFEB3E3C-E879-48C4-8A9C-92672C64420D}" destId="{0E6CC898-B624-4FD2-846B-D68229E53074}" srcOrd="2" destOrd="0" presId="urn:microsoft.com/office/officeart/2005/8/layout/hProcess11"/>
    <dgm:cxn modelId="{FA19DC9C-9AC8-4602-9D4A-224A726F2060}" type="presParOf" srcId="{A1CB8733-7285-404D-9481-F097602262C9}" destId="{BDB294E9-BCA4-4951-AC96-7E66A5EC331D}" srcOrd="15" destOrd="0" presId="urn:microsoft.com/office/officeart/2005/8/layout/hProcess11"/>
    <dgm:cxn modelId="{4BBD2C03-B02D-4956-8C24-F495E7CB5071}" type="presParOf" srcId="{A1CB8733-7285-404D-9481-F097602262C9}" destId="{D4E4E9C9-BF15-4A05-9669-6506E96AC8AA}" srcOrd="16" destOrd="0" presId="urn:microsoft.com/office/officeart/2005/8/layout/hProcess11"/>
    <dgm:cxn modelId="{50CCC958-C039-4787-809D-A619B59BC012}" type="presParOf" srcId="{D4E4E9C9-BF15-4A05-9669-6506E96AC8AA}" destId="{42762CBC-2546-42B8-805C-FA7070CDB952}" srcOrd="0" destOrd="0" presId="urn:microsoft.com/office/officeart/2005/8/layout/hProcess11"/>
    <dgm:cxn modelId="{58E3C601-E0D6-49C3-9CBA-A1B870CA8781}" type="presParOf" srcId="{D4E4E9C9-BF15-4A05-9669-6506E96AC8AA}" destId="{FD920CA5-5485-41D0-A319-6F289D65D425}" srcOrd="1" destOrd="0" presId="urn:microsoft.com/office/officeart/2005/8/layout/hProcess11"/>
    <dgm:cxn modelId="{5FBE87BD-583D-4239-97C1-A1DB4C810B88}" type="presParOf" srcId="{D4E4E9C9-BF15-4A05-9669-6506E96AC8AA}" destId="{CD2ADF58-1581-4400-9F45-50B068A2A7B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908ED-A30F-4D67-A863-107E74DB46D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500F5D42-540F-455D-A0CB-268109D5A0AF}">
      <dgm:prSet phldrT="[Text]" custT="1"/>
      <dgm:spPr/>
      <dgm:t>
        <a:bodyPr/>
        <a:lstStyle/>
        <a:p>
          <a:r>
            <a:rPr lang="id-ID" sz="1600" b="1" smtClean="0">
              <a:latin typeface="Copperplate Gothic Light" panose="020E0507020206020404" pitchFamily="34" charset="0"/>
            </a:rPr>
            <a:t>Qiang Xue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Project Lead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USA</a:t>
          </a:r>
          <a:endParaRPr lang="id-ID" sz="1400">
            <a:latin typeface="Copperplate Gothic Light" panose="020E0507020206020404" pitchFamily="34" charset="0"/>
          </a:endParaRPr>
        </a:p>
      </dgm:t>
    </dgm:pt>
    <dgm:pt modelId="{909540A0-0EC8-41B2-995E-E2D62D97D14A}" type="parTrans" cxnId="{4B187EFB-CE61-4845-98C7-0507C371BF1D}">
      <dgm:prSet/>
      <dgm:spPr/>
      <dgm:t>
        <a:bodyPr/>
        <a:lstStyle/>
        <a:p>
          <a:endParaRPr lang="id-ID"/>
        </a:p>
      </dgm:t>
    </dgm:pt>
    <dgm:pt modelId="{84CC6AD4-8FA3-4905-9DF1-372851707F63}" type="sibTrans" cxnId="{4B187EFB-CE61-4845-98C7-0507C371BF1D}">
      <dgm:prSet/>
      <dgm:spPr/>
      <dgm:t>
        <a:bodyPr/>
        <a:lstStyle/>
        <a:p>
          <a:endParaRPr lang="id-ID"/>
        </a:p>
      </dgm:t>
    </dgm:pt>
    <dgm:pt modelId="{ABB892F8-B7FF-442B-9992-01BE7429887A}">
      <dgm:prSet phldrT="[Text]" custT="1"/>
      <dgm:spPr/>
      <dgm:t>
        <a:bodyPr/>
        <a:lstStyle/>
        <a:p>
          <a:r>
            <a:rPr lang="id-ID" sz="1600" b="1" smtClean="0">
              <a:latin typeface="Copperplate Gothic Light" panose="020E0507020206020404" pitchFamily="34" charset="0"/>
            </a:rPr>
            <a:t>Alexander Makarov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Core Framework Developer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Russia</a:t>
          </a:r>
          <a:endParaRPr lang="id-ID" sz="1400">
            <a:latin typeface="Copperplate Gothic Light" panose="020E0507020206020404" pitchFamily="34" charset="0"/>
          </a:endParaRPr>
        </a:p>
      </dgm:t>
    </dgm:pt>
    <dgm:pt modelId="{EDE613D7-18A6-40ED-9F60-D07958CABEC2}" type="parTrans" cxnId="{63ECF51F-A5F3-4714-BFE3-2B99734CE475}">
      <dgm:prSet/>
      <dgm:spPr/>
      <dgm:t>
        <a:bodyPr/>
        <a:lstStyle/>
        <a:p>
          <a:endParaRPr lang="id-ID"/>
        </a:p>
      </dgm:t>
    </dgm:pt>
    <dgm:pt modelId="{9D48E0CD-A0ED-4305-AB3F-71B7C4B26CA3}" type="sibTrans" cxnId="{63ECF51F-A5F3-4714-BFE3-2B99734CE475}">
      <dgm:prSet/>
      <dgm:spPr/>
      <dgm:t>
        <a:bodyPr/>
        <a:lstStyle/>
        <a:p>
          <a:endParaRPr lang="id-ID"/>
        </a:p>
      </dgm:t>
    </dgm:pt>
    <dgm:pt modelId="{162E76F0-DC65-4A66-B60A-AC054F65C092}">
      <dgm:prSet phldrT="[Text]" custT="1"/>
      <dgm:spPr/>
      <dgm:t>
        <a:bodyPr/>
        <a:lstStyle/>
        <a:p>
          <a:r>
            <a:rPr lang="id-ID" sz="1600" b="1" smtClean="0">
              <a:latin typeface="Copperplate Gothic Light" panose="020E0507020206020404" pitchFamily="34" charset="0"/>
            </a:rPr>
            <a:t>Maurizio Domba C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Community Management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Croatia</a:t>
          </a:r>
          <a:endParaRPr lang="id-ID" sz="1400" b="1">
            <a:latin typeface="Copperplate Gothic Light" panose="020E0507020206020404" pitchFamily="34" charset="0"/>
          </a:endParaRPr>
        </a:p>
      </dgm:t>
    </dgm:pt>
    <dgm:pt modelId="{A1A9CAED-38C9-412A-9AC1-A70E6B6944F7}" type="parTrans" cxnId="{25305218-93F4-43C7-890C-D3586B98622D}">
      <dgm:prSet/>
      <dgm:spPr/>
      <dgm:t>
        <a:bodyPr/>
        <a:lstStyle/>
        <a:p>
          <a:endParaRPr lang="id-ID"/>
        </a:p>
      </dgm:t>
    </dgm:pt>
    <dgm:pt modelId="{C3CC5844-07B8-455D-8B18-868ECAB71884}" type="sibTrans" cxnId="{25305218-93F4-43C7-890C-D3586B98622D}">
      <dgm:prSet/>
      <dgm:spPr/>
      <dgm:t>
        <a:bodyPr/>
        <a:lstStyle/>
        <a:p>
          <a:endParaRPr lang="id-ID"/>
        </a:p>
      </dgm:t>
    </dgm:pt>
    <dgm:pt modelId="{859F9784-ACE6-4664-9CC6-BC80CA438D34}">
      <dgm:prSet phldrT="[Text]" custT="1"/>
      <dgm:spPr/>
      <dgm:t>
        <a:bodyPr/>
        <a:lstStyle/>
        <a:p>
          <a:r>
            <a:rPr lang="id-ID" sz="1600" b="1" smtClean="0">
              <a:latin typeface="Copperplate Gothic Light" panose="020E0507020206020404" pitchFamily="34" charset="0"/>
            </a:rPr>
            <a:t>Carsten Brandt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Core Framework Developer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Germany</a:t>
          </a:r>
          <a:endParaRPr lang="id-ID" sz="1400">
            <a:latin typeface="Copperplate Gothic Light" panose="020E0507020206020404" pitchFamily="34" charset="0"/>
          </a:endParaRPr>
        </a:p>
      </dgm:t>
    </dgm:pt>
    <dgm:pt modelId="{12A9B71C-12AA-4C34-B76F-539E6AA21B1B}" type="parTrans" cxnId="{12A7E31C-A4E5-4A1C-A429-4E9BED291979}">
      <dgm:prSet/>
      <dgm:spPr/>
      <dgm:t>
        <a:bodyPr/>
        <a:lstStyle/>
        <a:p>
          <a:endParaRPr lang="id-ID"/>
        </a:p>
      </dgm:t>
    </dgm:pt>
    <dgm:pt modelId="{437855A2-256B-49B6-B4A0-B73E2511B700}" type="sibTrans" cxnId="{12A7E31C-A4E5-4A1C-A429-4E9BED291979}">
      <dgm:prSet/>
      <dgm:spPr/>
      <dgm:t>
        <a:bodyPr/>
        <a:lstStyle/>
        <a:p>
          <a:endParaRPr lang="id-ID"/>
        </a:p>
      </dgm:t>
    </dgm:pt>
    <dgm:pt modelId="{236A2AB2-15B1-4CD6-86D6-589143100233}">
      <dgm:prSet phldrT="[Text]" custT="1"/>
      <dgm:spPr/>
      <dgm:t>
        <a:bodyPr/>
        <a:lstStyle/>
        <a:p>
          <a:r>
            <a:rPr lang="id-ID" sz="1400" b="1" smtClean="0">
              <a:latin typeface="Copperplate Gothic Light" panose="020E0507020206020404" pitchFamily="34" charset="0"/>
            </a:rPr>
            <a:t>Dmitry Naumenko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Core Framework Developer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Ukraine</a:t>
          </a:r>
        </a:p>
        <a:p>
          <a:endParaRPr lang="id-ID" sz="1200"/>
        </a:p>
      </dgm:t>
    </dgm:pt>
    <dgm:pt modelId="{AA920048-997E-4094-969C-2DEBC2C45C49}" type="parTrans" cxnId="{D7B6AACF-AD30-442A-8F7F-67DB3057BC55}">
      <dgm:prSet/>
      <dgm:spPr/>
      <dgm:t>
        <a:bodyPr/>
        <a:lstStyle/>
        <a:p>
          <a:endParaRPr lang="id-ID"/>
        </a:p>
      </dgm:t>
    </dgm:pt>
    <dgm:pt modelId="{2F2D6D66-929B-476D-AB99-2AC99C8C1F59}" type="sibTrans" cxnId="{D7B6AACF-AD30-442A-8F7F-67DB3057BC55}">
      <dgm:prSet/>
      <dgm:spPr/>
      <dgm:t>
        <a:bodyPr/>
        <a:lstStyle/>
        <a:p>
          <a:endParaRPr lang="id-ID"/>
        </a:p>
      </dgm:t>
    </dgm:pt>
    <dgm:pt modelId="{7EDBD396-47BD-4427-A7EF-2EA3CEF6C581}">
      <dgm:prSet phldrT="[Text]" custT="1"/>
      <dgm:spPr/>
      <dgm:t>
        <a:bodyPr/>
        <a:lstStyle/>
        <a:p>
          <a:r>
            <a:rPr lang="id-ID" sz="1600" b="1" smtClean="0">
              <a:latin typeface="Copperplate Gothic Light" panose="020E0507020206020404" pitchFamily="34" charset="0"/>
            </a:rPr>
            <a:t>Klimov Paul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Core Framework Developer</a:t>
          </a:r>
        </a:p>
        <a:p>
          <a:r>
            <a:rPr lang="id-ID" sz="1400" b="1" smtClean="0">
              <a:latin typeface="Copperplate Gothic Light" panose="020E0507020206020404" pitchFamily="34" charset="0"/>
            </a:rPr>
            <a:t>Ukraine</a:t>
          </a:r>
          <a:endParaRPr lang="id-ID" sz="1400">
            <a:latin typeface="Copperplate Gothic Light" panose="020E0507020206020404" pitchFamily="34" charset="0"/>
          </a:endParaRPr>
        </a:p>
      </dgm:t>
    </dgm:pt>
    <dgm:pt modelId="{9C690034-DBD4-4D27-9531-1E0CC9DB3E1C}" type="parTrans" cxnId="{3B600C74-7E46-43E8-B41F-CFB3CAD06665}">
      <dgm:prSet/>
      <dgm:spPr/>
      <dgm:t>
        <a:bodyPr/>
        <a:lstStyle/>
        <a:p>
          <a:endParaRPr lang="id-ID"/>
        </a:p>
      </dgm:t>
    </dgm:pt>
    <dgm:pt modelId="{43667B19-4D9B-43AD-8FC4-E0DB01CB195F}" type="sibTrans" cxnId="{3B600C74-7E46-43E8-B41F-CFB3CAD06665}">
      <dgm:prSet/>
      <dgm:spPr/>
      <dgm:t>
        <a:bodyPr/>
        <a:lstStyle/>
        <a:p>
          <a:endParaRPr lang="id-ID"/>
        </a:p>
      </dgm:t>
    </dgm:pt>
    <dgm:pt modelId="{876F845A-5F57-4AFD-93F0-22A9DE8E85FB}" type="pres">
      <dgm:prSet presAssocID="{A1D908ED-A30F-4D67-A863-107E74DB46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62ABF372-2E2E-44D1-9974-6CF809F0770B}" type="pres">
      <dgm:prSet presAssocID="{500F5D42-540F-455D-A0CB-268109D5A0AF}" presName="compNode" presStyleCnt="0"/>
      <dgm:spPr/>
    </dgm:pt>
    <dgm:pt modelId="{E6495D92-9812-4C64-8D04-B54545C25E0E}" type="pres">
      <dgm:prSet presAssocID="{500F5D42-540F-455D-A0CB-268109D5A0A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18B09A19-8F59-47B2-9AC2-6CA94D3ACC7A}" type="pres">
      <dgm:prSet presAssocID="{500F5D42-540F-455D-A0CB-268109D5A0AF}" presName="textRect" presStyleLbl="revTx" presStyleIdx="0" presStyleCnt="6" custScaleX="13255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0D40047-1201-46CE-AC8C-23A2CC996A71}" type="pres">
      <dgm:prSet presAssocID="{84CC6AD4-8FA3-4905-9DF1-372851707F63}" presName="sibTrans" presStyleLbl="sibTrans2D1" presStyleIdx="0" presStyleCnt="0"/>
      <dgm:spPr/>
      <dgm:t>
        <a:bodyPr/>
        <a:lstStyle/>
        <a:p>
          <a:endParaRPr lang="id-ID"/>
        </a:p>
      </dgm:t>
    </dgm:pt>
    <dgm:pt modelId="{2125B708-21BE-4D20-B9FC-6352796DFF3E}" type="pres">
      <dgm:prSet presAssocID="{ABB892F8-B7FF-442B-9992-01BE7429887A}" presName="compNode" presStyleCnt="0"/>
      <dgm:spPr/>
    </dgm:pt>
    <dgm:pt modelId="{E33E1743-0E77-4CEC-8521-8BEFC0A08D41}" type="pres">
      <dgm:prSet presAssocID="{ABB892F8-B7FF-442B-9992-01BE7429887A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8F4D8DF8-0DE0-4A89-BF19-BD8F45F78FA8}" type="pres">
      <dgm:prSet presAssocID="{ABB892F8-B7FF-442B-9992-01BE7429887A}" presName="textRect" presStyleLbl="revTx" presStyleIdx="1" presStyleCnt="6" custScaleX="13299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930D3C4-DB3E-44F4-9B4D-8CD44E776526}" type="pres">
      <dgm:prSet presAssocID="{9D48E0CD-A0ED-4305-AB3F-71B7C4B26CA3}" presName="sibTrans" presStyleLbl="sibTrans2D1" presStyleIdx="0" presStyleCnt="0"/>
      <dgm:spPr/>
      <dgm:t>
        <a:bodyPr/>
        <a:lstStyle/>
        <a:p>
          <a:endParaRPr lang="id-ID"/>
        </a:p>
      </dgm:t>
    </dgm:pt>
    <dgm:pt modelId="{29693D8E-8EB8-4EC8-8926-BC9B68586395}" type="pres">
      <dgm:prSet presAssocID="{162E76F0-DC65-4A66-B60A-AC054F65C092}" presName="compNode" presStyleCnt="0"/>
      <dgm:spPr/>
    </dgm:pt>
    <dgm:pt modelId="{D9E41EA7-1500-4CC1-B07D-E6BB072B0414}" type="pres">
      <dgm:prSet presAssocID="{162E76F0-DC65-4A66-B60A-AC054F65C092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3D38736-8DA1-4958-9463-6492005DCEAF}" type="pres">
      <dgm:prSet presAssocID="{162E76F0-DC65-4A66-B60A-AC054F65C092}" presName="textRect" presStyleLbl="revTx" presStyleIdx="2" presStyleCnt="6" custScaleX="12826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6892754-7CCE-4942-911E-06A956A3132E}" type="pres">
      <dgm:prSet presAssocID="{C3CC5844-07B8-455D-8B18-868ECAB71884}" presName="sibTrans" presStyleLbl="sibTrans2D1" presStyleIdx="0" presStyleCnt="0"/>
      <dgm:spPr/>
      <dgm:t>
        <a:bodyPr/>
        <a:lstStyle/>
        <a:p>
          <a:endParaRPr lang="id-ID"/>
        </a:p>
      </dgm:t>
    </dgm:pt>
    <dgm:pt modelId="{9CFCD0A6-9A3B-4C0A-A2D6-ABBD43EE36E2}" type="pres">
      <dgm:prSet presAssocID="{859F9784-ACE6-4664-9CC6-BC80CA438D34}" presName="compNode" presStyleCnt="0"/>
      <dgm:spPr/>
    </dgm:pt>
    <dgm:pt modelId="{C126A8F4-8104-4ECB-ACE6-2DC97E06D413}" type="pres">
      <dgm:prSet presAssocID="{859F9784-ACE6-4664-9CC6-BC80CA438D34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B24A9E7-417B-4884-9F4D-6C43D2AD8E84}" type="pres">
      <dgm:prSet presAssocID="{859F9784-ACE6-4664-9CC6-BC80CA438D34}" presName="textRect" presStyleLbl="revTx" presStyleIdx="3" presStyleCnt="6" custScaleX="13454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FD87FCF-1D20-4A22-B98C-F1B59AE61C4D}" type="pres">
      <dgm:prSet presAssocID="{437855A2-256B-49B6-B4A0-B73E2511B700}" presName="sibTrans" presStyleLbl="sibTrans2D1" presStyleIdx="0" presStyleCnt="0"/>
      <dgm:spPr/>
      <dgm:t>
        <a:bodyPr/>
        <a:lstStyle/>
        <a:p>
          <a:endParaRPr lang="id-ID"/>
        </a:p>
      </dgm:t>
    </dgm:pt>
    <dgm:pt modelId="{3A90EE56-A153-4DD1-AD58-DC4E133A0EFC}" type="pres">
      <dgm:prSet presAssocID="{7EDBD396-47BD-4427-A7EF-2EA3CEF6C581}" presName="compNode" presStyleCnt="0"/>
      <dgm:spPr/>
    </dgm:pt>
    <dgm:pt modelId="{CCAA5F01-CCAA-4E43-8470-8CE5F46E003A}" type="pres">
      <dgm:prSet presAssocID="{7EDBD396-47BD-4427-A7EF-2EA3CEF6C581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8D6A57D0-6E52-4167-BE2C-CE676BA2C196}" type="pres">
      <dgm:prSet presAssocID="{7EDBD396-47BD-4427-A7EF-2EA3CEF6C581}" presName="textRect" presStyleLbl="revTx" presStyleIdx="4" presStyleCnt="6" custScaleX="12125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E4338E3-2762-4A6B-8F59-EE59EAB9F9CD}" type="pres">
      <dgm:prSet presAssocID="{43667B19-4D9B-43AD-8FC4-E0DB01CB195F}" presName="sibTrans" presStyleLbl="sibTrans2D1" presStyleIdx="0" presStyleCnt="0"/>
      <dgm:spPr/>
      <dgm:t>
        <a:bodyPr/>
        <a:lstStyle/>
        <a:p>
          <a:endParaRPr lang="id-ID"/>
        </a:p>
      </dgm:t>
    </dgm:pt>
    <dgm:pt modelId="{C3A1D6B7-19DD-4A14-8E38-1E667F0DF8F0}" type="pres">
      <dgm:prSet presAssocID="{236A2AB2-15B1-4CD6-86D6-589143100233}" presName="compNode" presStyleCnt="0"/>
      <dgm:spPr/>
    </dgm:pt>
    <dgm:pt modelId="{ADD39B31-BE71-4B58-B12E-9987029FDC9A}" type="pres">
      <dgm:prSet presAssocID="{236A2AB2-15B1-4CD6-86D6-589143100233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05A840B-0628-413E-82A6-B4DA1A54B774}" type="pres">
      <dgm:prSet presAssocID="{236A2AB2-15B1-4CD6-86D6-589143100233}" presName="textRect" presStyleLbl="revTx" presStyleIdx="5" presStyleCnt="6" custScaleX="13096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6E2A888E-5D28-4C48-BEDE-EFF23CE451AD}" type="presOf" srcId="{437855A2-256B-49B6-B4A0-B73E2511B700}" destId="{DFD87FCF-1D20-4A22-B98C-F1B59AE61C4D}" srcOrd="0" destOrd="0" presId="urn:microsoft.com/office/officeart/2005/8/layout/pList1"/>
    <dgm:cxn modelId="{D7D2B894-13BE-4786-8BF1-E8196D3500BA}" type="presOf" srcId="{859F9784-ACE6-4664-9CC6-BC80CA438D34}" destId="{DB24A9E7-417B-4884-9F4D-6C43D2AD8E84}" srcOrd="0" destOrd="0" presId="urn:microsoft.com/office/officeart/2005/8/layout/pList1"/>
    <dgm:cxn modelId="{93E20758-4F74-44C8-8303-5DFB76D57B8B}" type="presOf" srcId="{ABB892F8-B7FF-442B-9992-01BE7429887A}" destId="{8F4D8DF8-0DE0-4A89-BF19-BD8F45F78FA8}" srcOrd="0" destOrd="0" presId="urn:microsoft.com/office/officeart/2005/8/layout/pList1"/>
    <dgm:cxn modelId="{4B187EFB-CE61-4845-98C7-0507C371BF1D}" srcId="{A1D908ED-A30F-4D67-A863-107E74DB46D5}" destId="{500F5D42-540F-455D-A0CB-268109D5A0AF}" srcOrd="0" destOrd="0" parTransId="{909540A0-0EC8-41B2-995E-E2D62D97D14A}" sibTransId="{84CC6AD4-8FA3-4905-9DF1-372851707F63}"/>
    <dgm:cxn modelId="{0845DB4A-5701-4E63-BA0D-BE058CAE3BD3}" type="presOf" srcId="{43667B19-4D9B-43AD-8FC4-E0DB01CB195F}" destId="{1E4338E3-2762-4A6B-8F59-EE59EAB9F9CD}" srcOrd="0" destOrd="0" presId="urn:microsoft.com/office/officeart/2005/8/layout/pList1"/>
    <dgm:cxn modelId="{3B600C74-7E46-43E8-B41F-CFB3CAD06665}" srcId="{A1D908ED-A30F-4D67-A863-107E74DB46D5}" destId="{7EDBD396-47BD-4427-A7EF-2EA3CEF6C581}" srcOrd="4" destOrd="0" parTransId="{9C690034-DBD4-4D27-9531-1E0CC9DB3E1C}" sibTransId="{43667B19-4D9B-43AD-8FC4-E0DB01CB195F}"/>
    <dgm:cxn modelId="{D7B6AACF-AD30-442A-8F7F-67DB3057BC55}" srcId="{A1D908ED-A30F-4D67-A863-107E74DB46D5}" destId="{236A2AB2-15B1-4CD6-86D6-589143100233}" srcOrd="5" destOrd="0" parTransId="{AA920048-997E-4094-969C-2DEBC2C45C49}" sibTransId="{2F2D6D66-929B-476D-AB99-2AC99C8C1F59}"/>
    <dgm:cxn modelId="{25305218-93F4-43C7-890C-D3586B98622D}" srcId="{A1D908ED-A30F-4D67-A863-107E74DB46D5}" destId="{162E76F0-DC65-4A66-B60A-AC054F65C092}" srcOrd="2" destOrd="0" parTransId="{A1A9CAED-38C9-412A-9AC1-A70E6B6944F7}" sibTransId="{C3CC5844-07B8-455D-8B18-868ECAB71884}"/>
    <dgm:cxn modelId="{626324AF-A7F1-48E6-A0B6-8891BF2EB1F6}" type="presOf" srcId="{236A2AB2-15B1-4CD6-86D6-589143100233}" destId="{D05A840B-0628-413E-82A6-B4DA1A54B774}" srcOrd="0" destOrd="0" presId="urn:microsoft.com/office/officeart/2005/8/layout/pList1"/>
    <dgm:cxn modelId="{7384C64D-FB60-4DD2-9664-9747FF50286C}" type="presOf" srcId="{9D48E0CD-A0ED-4305-AB3F-71B7C4B26CA3}" destId="{F930D3C4-DB3E-44F4-9B4D-8CD44E776526}" srcOrd="0" destOrd="0" presId="urn:microsoft.com/office/officeart/2005/8/layout/pList1"/>
    <dgm:cxn modelId="{E2057E63-567D-4AF2-9157-281ECE124FB1}" type="presOf" srcId="{162E76F0-DC65-4A66-B60A-AC054F65C092}" destId="{73D38736-8DA1-4958-9463-6492005DCEAF}" srcOrd="0" destOrd="0" presId="urn:microsoft.com/office/officeart/2005/8/layout/pList1"/>
    <dgm:cxn modelId="{96D26310-305B-421E-803B-D085DA1B90CF}" type="presOf" srcId="{7EDBD396-47BD-4427-A7EF-2EA3CEF6C581}" destId="{8D6A57D0-6E52-4167-BE2C-CE676BA2C196}" srcOrd="0" destOrd="0" presId="urn:microsoft.com/office/officeart/2005/8/layout/pList1"/>
    <dgm:cxn modelId="{12A7E31C-A4E5-4A1C-A429-4E9BED291979}" srcId="{A1D908ED-A30F-4D67-A863-107E74DB46D5}" destId="{859F9784-ACE6-4664-9CC6-BC80CA438D34}" srcOrd="3" destOrd="0" parTransId="{12A9B71C-12AA-4C34-B76F-539E6AA21B1B}" sibTransId="{437855A2-256B-49B6-B4A0-B73E2511B700}"/>
    <dgm:cxn modelId="{4A4CABF2-A532-4423-9FC4-F1D72CD2F263}" type="presOf" srcId="{500F5D42-540F-455D-A0CB-268109D5A0AF}" destId="{18B09A19-8F59-47B2-9AC2-6CA94D3ACC7A}" srcOrd="0" destOrd="0" presId="urn:microsoft.com/office/officeart/2005/8/layout/pList1"/>
    <dgm:cxn modelId="{63ECF51F-A5F3-4714-BFE3-2B99734CE475}" srcId="{A1D908ED-A30F-4D67-A863-107E74DB46D5}" destId="{ABB892F8-B7FF-442B-9992-01BE7429887A}" srcOrd="1" destOrd="0" parTransId="{EDE613D7-18A6-40ED-9F60-D07958CABEC2}" sibTransId="{9D48E0CD-A0ED-4305-AB3F-71B7C4B26CA3}"/>
    <dgm:cxn modelId="{E641A015-A7A0-48A1-9660-CE68DD9A2300}" type="presOf" srcId="{C3CC5844-07B8-455D-8B18-868ECAB71884}" destId="{26892754-7CCE-4942-911E-06A956A3132E}" srcOrd="0" destOrd="0" presId="urn:microsoft.com/office/officeart/2005/8/layout/pList1"/>
    <dgm:cxn modelId="{4B3C6354-D327-4E4B-ADBE-5C407E6585E1}" type="presOf" srcId="{A1D908ED-A30F-4D67-A863-107E74DB46D5}" destId="{876F845A-5F57-4AFD-93F0-22A9DE8E85FB}" srcOrd="0" destOrd="0" presId="urn:microsoft.com/office/officeart/2005/8/layout/pList1"/>
    <dgm:cxn modelId="{7E60879D-95C8-4CE4-9294-3AEC6DD9088B}" type="presOf" srcId="{84CC6AD4-8FA3-4905-9DF1-372851707F63}" destId="{40D40047-1201-46CE-AC8C-23A2CC996A71}" srcOrd="0" destOrd="0" presId="urn:microsoft.com/office/officeart/2005/8/layout/pList1"/>
    <dgm:cxn modelId="{0B547E6D-C71D-4E4A-9B06-06F928F3049E}" type="presParOf" srcId="{876F845A-5F57-4AFD-93F0-22A9DE8E85FB}" destId="{62ABF372-2E2E-44D1-9974-6CF809F0770B}" srcOrd="0" destOrd="0" presId="urn:microsoft.com/office/officeart/2005/8/layout/pList1"/>
    <dgm:cxn modelId="{75947BCD-CFD3-4013-9CFE-A0CC87502DF4}" type="presParOf" srcId="{62ABF372-2E2E-44D1-9974-6CF809F0770B}" destId="{E6495D92-9812-4C64-8D04-B54545C25E0E}" srcOrd="0" destOrd="0" presId="urn:microsoft.com/office/officeart/2005/8/layout/pList1"/>
    <dgm:cxn modelId="{AF525C99-7102-4F56-B950-7EAFAF5120F8}" type="presParOf" srcId="{62ABF372-2E2E-44D1-9974-6CF809F0770B}" destId="{18B09A19-8F59-47B2-9AC2-6CA94D3ACC7A}" srcOrd="1" destOrd="0" presId="urn:microsoft.com/office/officeart/2005/8/layout/pList1"/>
    <dgm:cxn modelId="{C9928D93-DAD8-4DEB-ADFB-E4DF98F5D8ED}" type="presParOf" srcId="{876F845A-5F57-4AFD-93F0-22A9DE8E85FB}" destId="{40D40047-1201-46CE-AC8C-23A2CC996A71}" srcOrd="1" destOrd="0" presId="urn:microsoft.com/office/officeart/2005/8/layout/pList1"/>
    <dgm:cxn modelId="{BB6C0219-6DF6-47CC-96E5-48EE37B7BA1D}" type="presParOf" srcId="{876F845A-5F57-4AFD-93F0-22A9DE8E85FB}" destId="{2125B708-21BE-4D20-B9FC-6352796DFF3E}" srcOrd="2" destOrd="0" presId="urn:microsoft.com/office/officeart/2005/8/layout/pList1"/>
    <dgm:cxn modelId="{7D9FF949-AC14-4BD5-8017-E7D87A69D81F}" type="presParOf" srcId="{2125B708-21BE-4D20-B9FC-6352796DFF3E}" destId="{E33E1743-0E77-4CEC-8521-8BEFC0A08D41}" srcOrd="0" destOrd="0" presId="urn:microsoft.com/office/officeart/2005/8/layout/pList1"/>
    <dgm:cxn modelId="{62D35D78-8048-4DA4-A0EC-FF28C88F7A08}" type="presParOf" srcId="{2125B708-21BE-4D20-B9FC-6352796DFF3E}" destId="{8F4D8DF8-0DE0-4A89-BF19-BD8F45F78FA8}" srcOrd="1" destOrd="0" presId="urn:microsoft.com/office/officeart/2005/8/layout/pList1"/>
    <dgm:cxn modelId="{3ADD90DD-8B25-47BC-9888-E65452C4F3DC}" type="presParOf" srcId="{876F845A-5F57-4AFD-93F0-22A9DE8E85FB}" destId="{F930D3C4-DB3E-44F4-9B4D-8CD44E776526}" srcOrd="3" destOrd="0" presId="urn:microsoft.com/office/officeart/2005/8/layout/pList1"/>
    <dgm:cxn modelId="{1AADC5F7-CB99-41AB-A2A3-228B076E5C3C}" type="presParOf" srcId="{876F845A-5F57-4AFD-93F0-22A9DE8E85FB}" destId="{29693D8E-8EB8-4EC8-8926-BC9B68586395}" srcOrd="4" destOrd="0" presId="urn:microsoft.com/office/officeart/2005/8/layout/pList1"/>
    <dgm:cxn modelId="{E1D522DB-4F7E-49CB-9E06-4554B8857885}" type="presParOf" srcId="{29693D8E-8EB8-4EC8-8926-BC9B68586395}" destId="{D9E41EA7-1500-4CC1-B07D-E6BB072B0414}" srcOrd="0" destOrd="0" presId="urn:microsoft.com/office/officeart/2005/8/layout/pList1"/>
    <dgm:cxn modelId="{E21DFB7B-B934-4906-B251-D4182F022298}" type="presParOf" srcId="{29693D8E-8EB8-4EC8-8926-BC9B68586395}" destId="{73D38736-8DA1-4958-9463-6492005DCEAF}" srcOrd="1" destOrd="0" presId="urn:microsoft.com/office/officeart/2005/8/layout/pList1"/>
    <dgm:cxn modelId="{9EA47241-D3E4-4DDC-AEF5-4FA5A1CE93CE}" type="presParOf" srcId="{876F845A-5F57-4AFD-93F0-22A9DE8E85FB}" destId="{26892754-7CCE-4942-911E-06A956A3132E}" srcOrd="5" destOrd="0" presId="urn:microsoft.com/office/officeart/2005/8/layout/pList1"/>
    <dgm:cxn modelId="{F450140B-71D4-49FB-8938-41A64A7BB5A1}" type="presParOf" srcId="{876F845A-5F57-4AFD-93F0-22A9DE8E85FB}" destId="{9CFCD0A6-9A3B-4C0A-A2D6-ABBD43EE36E2}" srcOrd="6" destOrd="0" presId="urn:microsoft.com/office/officeart/2005/8/layout/pList1"/>
    <dgm:cxn modelId="{F093DF94-3899-40A0-AEC0-8E0897A8D565}" type="presParOf" srcId="{9CFCD0A6-9A3B-4C0A-A2D6-ABBD43EE36E2}" destId="{C126A8F4-8104-4ECB-ACE6-2DC97E06D413}" srcOrd="0" destOrd="0" presId="urn:microsoft.com/office/officeart/2005/8/layout/pList1"/>
    <dgm:cxn modelId="{15902970-37D1-4208-BD0B-37EAA879DC11}" type="presParOf" srcId="{9CFCD0A6-9A3B-4C0A-A2D6-ABBD43EE36E2}" destId="{DB24A9E7-417B-4884-9F4D-6C43D2AD8E84}" srcOrd="1" destOrd="0" presId="urn:microsoft.com/office/officeart/2005/8/layout/pList1"/>
    <dgm:cxn modelId="{7D960937-826D-4785-8174-72E127A337CC}" type="presParOf" srcId="{876F845A-5F57-4AFD-93F0-22A9DE8E85FB}" destId="{DFD87FCF-1D20-4A22-B98C-F1B59AE61C4D}" srcOrd="7" destOrd="0" presId="urn:microsoft.com/office/officeart/2005/8/layout/pList1"/>
    <dgm:cxn modelId="{E5236CFD-11D9-4EB4-B3E9-C25D59F1710B}" type="presParOf" srcId="{876F845A-5F57-4AFD-93F0-22A9DE8E85FB}" destId="{3A90EE56-A153-4DD1-AD58-DC4E133A0EFC}" srcOrd="8" destOrd="0" presId="urn:microsoft.com/office/officeart/2005/8/layout/pList1"/>
    <dgm:cxn modelId="{3ED850A3-484E-4433-984E-5FCD09F1942B}" type="presParOf" srcId="{3A90EE56-A153-4DD1-AD58-DC4E133A0EFC}" destId="{CCAA5F01-CCAA-4E43-8470-8CE5F46E003A}" srcOrd="0" destOrd="0" presId="urn:microsoft.com/office/officeart/2005/8/layout/pList1"/>
    <dgm:cxn modelId="{6BC994B3-AF3A-4822-AD68-77B5AD5DA697}" type="presParOf" srcId="{3A90EE56-A153-4DD1-AD58-DC4E133A0EFC}" destId="{8D6A57D0-6E52-4167-BE2C-CE676BA2C196}" srcOrd="1" destOrd="0" presId="urn:microsoft.com/office/officeart/2005/8/layout/pList1"/>
    <dgm:cxn modelId="{2E200C68-2AD2-46C4-9648-8589C9DAAA75}" type="presParOf" srcId="{876F845A-5F57-4AFD-93F0-22A9DE8E85FB}" destId="{1E4338E3-2762-4A6B-8F59-EE59EAB9F9CD}" srcOrd="9" destOrd="0" presId="urn:microsoft.com/office/officeart/2005/8/layout/pList1"/>
    <dgm:cxn modelId="{308EB87C-5EC6-4ED1-88A0-43B27008C92D}" type="presParOf" srcId="{876F845A-5F57-4AFD-93F0-22A9DE8E85FB}" destId="{C3A1D6B7-19DD-4A14-8E38-1E667F0DF8F0}" srcOrd="10" destOrd="0" presId="urn:microsoft.com/office/officeart/2005/8/layout/pList1"/>
    <dgm:cxn modelId="{7BD04125-136D-455D-B08C-BC6DE747461A}" type="presParOf" srcId="{C3A1D6B7-19DD-4A14-8E38-1E667F0DF8F0}" destId="{ADD39B31-BE71-4B58-B12E-9987029FDC9A}" srcOrd="0" destOrd="0" presId="urn:microsoft.com/office/officeart/2005/8/layout/pList1"/>
    <dgm:cxn modelId="{F5B432A3-268C-45F5-BC00-9896B0008F57}" type="presParOf" srcId="{C3A1D6B7-19DD-4A14-8E38-1E667F0DF8F0}" destId="{D05A840B-0628-413E-82A6-B4DA1A54B77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7A458-43B7-4D9C-BB20-6838F7FB186D}">
      <dsp:nvSpPr>
        <dsp:cNvPr id="0" name=""/>
        <dsp:cNvSpPr/>
      </dsp:nvSpPr>
      <dsp:spPr>
        <a:xfrm rot="21041150">
          <a:off x="864869" y="-90329"/>
          <a:ext cx="8785860" cy="54911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E8984-2506-465A-9C1C-67D25ACA606B}">
      <dsp:nvSpPr>
        <dsp:cNvPr id="0" name=""/>
        <dsp:cNvSpPr/>
      </dsp:nvSpPr>
      <dsp:spPr>
        <a:xfrm>
          <a:off x="1842010" y="4789328"/>
          <a:ext cx="202074" cy="202074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DAEAA-9C7D-4602-9090-912C9E903A91}">
      <dsp:nvSpPr>
        <dsp:cNvPr id="0" name=""/>
        <dsp:cNvSpPr/>
      </dsp:nvSpPr>
      <dsp:spPr>
        <a:xfrm>
          <a:off x="1831314" y="4184266"/>
          <a:ext cx="1150947" cy="130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75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kern="1200"/>
        </a:p>
      </dsp:txBody>
      <dsp:txXfrm>
        <a:off x="1831314" y="4184266"/>
        <a:ext cx="1150947" cy="1306896"/>
      </dsp:txXfrm>
    </dsp:sp>
    <dsp:sp modelId="{EC770BFD-3116-492F-B0E7-9BE4B6BF9AB4}">
      <dsp:nvSpPr>
        <dsp:cNvPr id="0" name=""/>
        <dsp:cNvSpPr/>
      </dsp:nvSpPr>
      <dsp:spPr>
        <a:xfrm>
          <a:off x="2504982" y="3759815"/>
          <a:ext cx="316290" cy="316290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9CD46-A81A-4D38-8602-7CE8D6E7CFE4}">
      <dsp:nvSpPr>
        <dsp:cNvPr id="0" name=""/>
        <dsp:cNvSpPr/>
      </dsp:nvSpPr>
      <dsp:spPr>
        <a:xfrm>
          <a:off x="2982262" y="3190365"/>
          <a:ext cx="1458452" cy="230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96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kern="1200"/>
        </a:p>
      </dsp:txBody>
      <dsp:txXfrm>
        <a:off x="2982262" y="3190365"/>
        <a:ext cx="1458452" cy="2300797"/>
      </dsp:txXfrm>
    </dsp:sp>
    <dsp:sp modelId="{E588A5FD-B505-46C5-A628-B646A65258D1}">
      <dsp:nvSpPr>
        <dsp:cNvPr id="0" name=""/>
        <dsp:cNvSpPr/>
      </dsp:nvSpPr>
      <dsp:spPr>
        <a:xfrm>
          <a:off x="3561797" y="2685477"/>
          <a:ext cx="421721" cy="421721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3FE2F-2569-4540-9864-37923025CD02}">
      <dsp:nvSpPr>
        <dsp:cNvPr id="0" name=""/>
        <dsp:cNvSpPr/>
      </dsp:nvSpPr>
      <dsp:spPr>
        <a:xfrm>
          <a:off x="4440714" y="2405129"/>
          <a:ext cx="1695671" cy="3086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4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kern="1200"/>
        </a:p>
      </dsp:txBody>
      <dsp:txXfrm>
        <a:off x="4440714" y="2405129"/>
        <a:ext cx="1695671" cy="3086033"/>
      </dsp:txXfrm>
    </dsp:sp>
    <dsp:sp modelId="{21C95F01-1041-473B-B841-A8E09765C132}">
      <dsp:nvSpPr>
        <dsp:cNvPr id="0" name=""/>
        <dsp:cNvSpPr/>
      </dsp:nvSpPr>
      <dsp:spPr>
        <a:xfrm>
          <a:off x="5236671" y="1571642"/>
          <a:ext cx="544723" cy="544723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E6813-C92A-49A8-8408-E581A88F0B70}">
      <dsp:nvSpPr>
        <dsp:cNvPr id="0" name=""/>
        <dsp:cNvSpPr/>
      </dsp:nvSpPr>
      <dsp:spPr>
        <a:xfrm>
          <a:off x="6136386" y="1812083"/>
          <a:ext cx="1757172" cy="3679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63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kern="1200"/>
        </a:p>
      </dsp:txBody>
      <dsp:txXfrm>
        <a:off x="6136386" y="1812083"/>
        <a:ext cx="1757172" cy="3679079"/>
      </dsp:txXfrm>
    </dsp:sp>
    <dsp:sp modelId="{D7B6BAFF-DDA5-442B-8420-F20F9C25AF28}">
      <dsp:nvSpPr>
        <dsp:cNvPr id="0" name=""/>
        <dsp:cNvSpPr/>
      </dsp:nvSpPr>
      <dsp:spPr>
        <a:xfrm>
          <a:off x="7327575" y="496871"/>
          <a:ext cx="694083" cy="694083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DCAA3-4EDB-4037-8C60-5058EDBE6B45}">
      <dsp:nvSpPr>
        <dsp:cNvPr id="0" name=""/>
        <dsp:cNvSpPr/>
      </dsp:nvSpPr>
      <dsp:spPr>
        <a:xfrm>
          <a:off x="7893558" y="1449667"/>
          <a:ext cx="1757172" cy="404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8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kern="1200"/>
        </a:p>
      </dsp:txBody>
      <dsp:txXfrm>
        <a:off x="7893558" y="1449667"/>
        <a:ext cx="1757172" cy="4041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4942-9262-4779-9ADF-0E947B761C91}">
      <dsp:nvSpPr>
        <dsp:cNvPr id="0" name=""/>
        <dsp:cNvSpPr/>
      </dsp:nvSpPr>
      <dsp:spPr>
        <a:xfrm>
          <a:off x="0" y="385762"/>
          <a:ext cx="11806237" cy="5143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877C2-C9D1-4A75-9E0B-EF6693AEA26A}">
      <dsp:nvSpPr>
        <dsp:cNvPr id="0" name=""/>
        <dsp:cNvSpPr/>
      </dsp:nvSpPr>
      <dsp:spPr>
        <a:xfrm>
          <a:off x="3112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2004</a:t>
          </a:r>
          <a:endParaRPr lang="id-ID" sz="1800" kern="1200"/>
        </a:p>
      </dsp:txBody>
      <dsp:txXfrm>
        <a:off x="3112" y="0"/>
        <a:ext cx="780837" cy="514350"/>
      </dsp:txXfrm>
    </dsp:sp>
    <dsp:sp modelId="{EFD58255-3719-4A3E-B581-9D6FFA0D43C0}">
      <dsp:nvSpPr>
        <dsp:cNvPr id="0" name=""/>
        <dsp:cNvSpPr/>
      </dsp:nvSpPr>
      <dsp:spPr>
        <a:xfrm>
          <a:off x="329237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3856A-F674-4172-9511-379150EFDEAF}">
      <dsp:nvSpPr>
        <dsp:cNvPr id="0" name=""/>
        <dsp:cNvSpPr/>
      </dsp:nvSpPr>
      <dsp:spPr>
        <a:xfrm>
          <a:off x="822992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2005</a:t>
          </a:r>
          <a:endParaRPr lang="id-ID" sz="1800" kern="1200"/>
        </a:p>
      </dsp:txBody>
      <dsp:txXfrm>
        <a:off x="822992" y="771524"/>
        <a:ext cx="780837" cy="514350"/>
      </dsp:txXfrm>
    </dsp:sp>
    <dsp:sp modelId="{B6B51C60-7C57-48C3-B914-F46FCF00C9CC}">
      <dsp:nvSpPr>
        <dsp:cNvPr id="0" name=""/>
        <dsp:cNvSpPr/>
      </dsp:nvSpPr>
      <dsp:spPr>
        <a:xfrm>
          <a:off x="1149117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6EE5B-46B7-45A3-BC14-6D8935B0D8EE}">
      <dsp:nvSpPr>
        <dsp:cNvPr id="0" name=""/>
        <dsp:cNvSpPr/>
      </dsp:nvSpPr>
      <dsp:spPr>
        <a:xfrm>
          <a:off x="1642871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2006</a:t>
          </a:r>
          <a:endParaRPr lang="id-ID" sz="1800" kern="1200"/>
        </a:p>
      </dsp:txBody>
      <dsp:txXfrm>
        <a:off x="1642871" y="0"/>
        <a:ext cx="780837" cy="514350"/>
      </dsp:txXfrm>
    </dsp:sp>
    <dsp:sp modelId="{8460940A-DD5D-429E-867B-A9EBD2DB9CCF}">
      <dsp:nvSpPr>
        <dsp:cNvPr id="0" name=""/>
        <dsp:cNvSpPr/>
      </dsp:nvSpPr>
      <dsp:spPr>
        <a:xfrm>
          <a:off x="1968996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DCE51-EAEE-4FA2-AA4A-FD60D16C6D58}">
      <dsp:nvSpPr>
        <dsp:cNvPr id="0" name=""/>
        <dsp:cNvSpPr/>
      </dsp:nvSpPr>
      <dsp:spPr>
        <a:xfrm>
          <a:off x="2462750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2007</a:t>
          </a:r>
          <a:endParaRPr lang="id-ID" sz="1800" kern="1200"/>
        </a:p>
      </dsp:txBody>
      <dsp:txXfrm>
        <a:off x="2462750" y="771524"/>
        <a:ext cx="780837" cy="514350"/>
      </dsp:txXfrm>
    </dsp:sp>
    <dsp:sp modelId="{FEBD89D9-126B-470D-AEBB-26071486BB5B}">
      <dsp:nvSpPr>
        <dsp:cNvPr id="0" name=""/>
        <dsp:cNvSpPr/>
      </dsp:nvSpPr>
      <dsp:spPr>
        <a:xfrm>
          <a:off x="2788875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F1B58-AC4F-4632-85F2-07D2937AD611}">
      <dsp:nvSpPr>
        <dsp:cNvPr id="0" name=""/>
        <dsp:cNvSpPr/>
      </dsp:nvSpPr>
      <dsp:spPr>
        <a:xfrm>
          <a:off x="3282629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2008</a:t>
          </a:r>
          <a:endParaRPr lang="id-ID" sz="1800" kern="1200"/>
        </a:p>
      </dsp:txBody>
      <dsp:txXfrm>
        <a:off x="3282629" y="0"/>
        <a:ext cx="780837" cy="514350"/>
      </dsp:txXfrm>
    </dsp:sp>
    <dsp:sp modelId="{9568CEDD-67F6-42CF-96CE-C06109D17E6A}">
      <dsp:nvSpPr>
        <dsp:cNvPr id="0" name=""/>
        <dsp:cNvSpPr/>
      </dsp:nvSpPr>
      <dsp:spPr>
        <a:xfrm>
          <a:off x="3608754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098F9-3E24-4F10-BD11-F68B6C6E3925}">
      <dsp:nvSpPr>
        <dsp:cNvPr id="0" name=""/>
        <dsp:cNvSpPr/>
      </dsp:nvSpPr>
      <dsp:spPr>
        <a:xfrm>
          <a:off x="4102508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2009</a:t>
          </a:r>
          <a:endParaRPr lang="id-ID" sz="1800" kern="1200"/>
        </a:p>
      </dsp:txBody>
      <dsp:txXfrm>
        <a:off x="4102508" y="771524"/>
        <a:ext cx="780837" cy="514350"/>
      </dsp:txXfrm>
    </dsp:sp>
    <dsp:sp modelId="{6E05246C-B37E-4C5B-9E0A-FC1C3CAAEB6E}">
      <dsp:nvSpPr>
        <dsp:cNvPr id="0" name=""/>
        <dsp:cNvSpPr/>
      </dsp:nvSpPr>
      <dsp:spPr>
        <a:xfrm>
          <a:off x="4428633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59EAA-04D8-4E95-A569-0FA43C9CD9D3}">
      <dsp:nvSpPr>
        <dsp:cNvPr id="0" name=""/>
        <dsp:cNvSpPr/>
      </dsp:nvSpPr>
      <dsp:spPr>
        <a:xfrm>
          <a:off x="4922387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2010</a:t>
          </a:r>
          <a:endParaRPr lang="id-ID" sz="1800" kern="1200"/>
        </a:p>
      </dsp:txBody>
      <dsp:txXfrm>
        <a:off x="4922387" y="0"/>
        <a:ext cx="780837" cy="514350"/>
      </dsp:txXfrm>
    </dsp:sp>
    <dsp:sp modelId="{3AB92479-8E37-41D0-BF42-3A387BEF52C6}">
      <dsp:nvSpPr>
        <dsp:cNvPr id="0" name=""/>
        <dsp:cNvSpPr/>
      </dsp:nvSpPr>
      <dsp:spPr>
        <a:xfrm>
          <a:off x="5248512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25AB9-C768-424D-9C32-6240DDD505F9}">
      <dsp:nvSpPr>
        <dsp:cNvPr id="0" name=""/>
        <dsp:cNvSpPr/>
      </dsp:nvSpPr>
      <dsp:spPr>
        <a:xfrm>
          <a:off x="5742267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2011</a:t>
          </a:r>
          <a:endParaRPr lang="id-ID" sz="1800" kern="1200"/>
        </a:p>
      </dsp:txBody>
      <dsp:txXfrm>
        <a:off x="5742267" y="771524"/>
        <a:ext cx="780837" cy="514350"/>
      </dsp:txXfrm>
    </dsp:sp>
    <dsp:sp modelId="{313CDD8A-43E5-4E2E-A85E-DAA6DA4131F8}">
      <dsp:nvSpPr>
        <dsp:cNvPr id="0" name=""/>
        <dsp:cNvSpPr/>
      </dsp:nvSpPr>
      <dsp:spPr>
        <a:xfrm>
          <a:off x="6068392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3667-CE61-4363-848E-0CEDFAEEFC71}">
      <dsp:nvSpPr>
        <dsp:cNvPr id="0" name=""/>
        <dsp:cNvSpPr/>
      </dsp:nvSpPr>
      <dsp:spPr>
        <a:xfrm>
          <a:off x="6562146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2012</a:t>
          </a:r>
          <a:endParaRPr lang="id-ID" sz="1800" kern="1200"/>
        </a:p>
      </dsp:txBody>
      <dsp:txXfrm>
        <a:off x="6562146" y="0"/>
        <a:ext cx="780837" cy="514350"/>
      </dsp:txXfrm>
    </dsp:sp>
    <dsp:sp modelId="{B25D75C6-F67D-4376-9700-01E5FF556CA0}">
      <dsp:nvSpPr>
        <dsp:cNvPr id="0" name=""/>
        <dsp:cNvSpPr/>
      </dsp:nvSpPr>
      <dsp:spPr>
        <a:xfrm>
          <a:off x="6888271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A412-F13D-47F5-94A8-236CDF302603}">
      <dsp:nvSpPr>
        <dsp:cNvPr id="0" name=""/>
        <dsp:cNvSpPr/>
      </dsp:nvSpPr>
      <dsp:spPr>
        <a:xfrm>
          <a:off x="7382025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2013</a:t>
          </a:r>
          <a:endParaRPr lang="id-ID" sz="1800" kern="1200"/>
        </a:p>
      </dsp:txBody>
      <dsp:txXfrm>
        <a:off x="7382025" y="771524"/>
        <a:ext cx="780837" cy="514350"/>
      </dsp:txXfrm>
    </dsp:sp>
    <dsp:sp modelId="{D2E3ECAC-A6F0-4B63-B292-B64C979ED8CB}">
      <dsp:nvSpPr>
        <dsp:cNvPr id="0" name=""/>
        <dsp:cNvSpPr/>
      </dsp:nvSpPr>
      <dsp:spPr>
        <a:xfrm>
          <a:off x="7708150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71955-6373-4B91-9544-991E14EBA7D6}">
      <dsp:nvSpPr>
        <dsp:cNvPr id="0" name=""/>
        <dsp:cNvSpPr/>
      </dsp:nvSpPr>
      <dsp:spPr>
        <a:xfrm>
          <a:off x="8201904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2014</a:t>
          </a:r>
          <a:endParaRPr lang="id-ID" sz="1800" kern="1200"/>
        </a:p>
      </dsp:txBody>
      <dsp:txXfrm>
        <a:off x="8201904" y="0"/>
        <a:ext cx="780837" cy="514350"/>
      </dsp:txXfrm>
    </dsp:sp>
    <dsp:sp modelId="{07F30B19-9B19-4587-BAC5-D63E819F2493}">
      <dsp:nvSpPr>
        <dsp:cNvPr id="0" name=""/>
        <dsp:cNvSpPr/>
      </dsp:nvSpPr>
      <dsp:spPr>
        <a:xfrm>
          <a:off x="8528029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F3CE6-A317-493E-8506-B81BB1C72C0A}">
      <dsp:nvSpPr>
        <dsp:cNvPr id="0" name=""/>
        <dsp:cNvSpPr/>
      </dsp:nvSpPr>
      <dsp:spPr>
        <a:xfrm>
          <a:off x="9021783" y="771524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2015</a:t>
          </a:r>
          <a:endParaRPr lang="id-ID" sz="1800" kern="1200"/>
        </a:p>
      </dsp:txBody>
      <dsp:txXfrm>
        <a:off x="9021783" y="771524"/>
        <a:ext cx="780837" cy="514350"/>
      </dsp:txXfrm>
    </dsp:sp>
    <dsp:sp modelId="{E3DA50E5-761E-4BBB-9438-67067B5EB19C}">
      <dsp:nvSpPr>
        <dsp:cNvPr id="0" name=""/>
        <dsp:cNvSpPr/>
      </dsp:nvSpPr>
      <dsp:spPr>
        <a:xfrm>
          <a:off x="9347908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62CBC-2546-42B8-805C-FA7070CDB952}">
      <dsp:nvSpPr>
        <dsp:cNvPr id="0" name=""/>
        <dsp:cNvSpPr/>
      </dsp:nvSpPr>
      <dsp:spPr>
        <a:xfrm>
          <a:off x="9841663" y="0"/>
          <a:ext cx="780837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2016</a:t>
          </a:r>
          <a:endParaRPr lang="id-ID" sz="1800" kern="1200"/>
        </a:p>
      </dsp:txBody>
      <dsp:txXfrm>
        <a:off x="9841663" y="0"/>
        <a:ext cx="780837" cy="514350"/>
      </dsp:txXfrm>
    </dsp:sp>
    <dsp:sp modelId="{FD920CA5-5485-41D0-A319-6F289D65D425}">
      <dsp:nvSpPr>
        <dsp:cNvPr id="0" name=""/>
        <dsp:cNvSpPr/>
      </dsp:nvSpPr>
      <dsp:spPr>
        <a:xfrm>
          <a:off x="10167787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4942-9262-4779-9ADF-0E947B761C91}">
      <dsp:nvSpPr>
        <dsp:cNvPr id="0" name=""/>
        <dsp:cNvSpPr/>
      </dsp:nvSpPr>
      <dsp:spPr>
        <a:xfrm>
          <a:off x="0" y="385762"/>
          <a:ext cx="11806237" cy="5143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F1B58-AC4F-4632-85F2-07D2937AD611}">
      <dsp:nvSpPr>
        <dsp:cNvPr id="0" name=""/>
        <dsp:cNvSpPr/>
      </dsp:nvSpPr>
      <dsp:spPr>
        <a:xfrm>
          <a:off x="2983" y="0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2008</a:t>
          </a:r>
          <a:endParaRPr lang="id-ID" sz="1800" kern="1200"/>
        </a:p>
      </dsp:txBody>
      <dsp:txXfrm>
        <a:off x="2983" y="0"/>
        <a:ext cx="1129749" cy="514350"/>
      </dsp:txXfrm>
    </dsp:sp>
    <dsp:sp modelId="{9568CEDD-67F6-42CF-96CE-C06109D17E6A}">
      <dsp:nvSpPr>
        <dsp:cNvPr id="0" name=""/>
        <dsp:cNvSpPr/>
      </dsp:nvSpPr>
      <dsp:spPr>
        <a:xfrm>
          <a:off x="503564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098F9-3E24-4F10-BD11-F68B6C6E3925}">
      <dsp:nvSpPr>
        <dsp:cNvPr id="0" name=""/>
        <dsp:cNvSpPr/>
      </dsp:nvSpPr>
      <dsp:spPr>
        <a:xfrm>
          <a:off x="1189220" y="771524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2009</a:t>
          </a:r>
          <a:endParaRPr lang="id-ID" sz="1800" kern="1200"/>
        </a:p>
      </dsp:txBody>
      <dsp:txXfrm>
        <a:off x="1189220" y="771524"/>
        <a:ext cx="1129749" cy="514350"/>
      </dsp:txXfrm>
    </dsp:sp>
    <dsp:sp modelId="{6E05246C-B37E-4C5B-9E0A-FC1C3CAAEB6E}">
      <dsp:nvSpPr>
        <dsp:cNvPr id="0" name=""/>
        <dsp:cNvSpPr/>
      </dsp:nvSpPr>
      <dsp:spPr>
        <a:xfrm>
          <a:off x="1689801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59EAA-04D8-4E95-A569-0FA43C9CD9D3}">
      <dsp:nvSpPr>
        <dsp:cNvPr id="0" name=""/>
        <dsp:cNvSpPr/>
      </dsp:nvSpPr>
      <dsp:spPr>
        <a:xfrm>
          <a:off x="2375457" y="0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2010</a:t>
          </a:r>
          <a:endParaRPr lang="id-ID" sz="1800" kern="1200"/>
        </a:p>
      </dsp:txBody>
      <dsp:txXfrm>
        <a:off x="2375457" y="0"/>
        <a:ext cx="1129749" cy="514350"/>
      </dsp:txXfrm>
    </dsp:sp>
    <dsp:sp modelId="{3AB92479-8E37-41D0-BF42-3A387BEF52C6}">
      <dsp:nvSpPr>
        <dsp:cNvPr id="0" name=""/>
        <dsp:cNvSpPr/>
      </dsp:nvSpPr>
      <dsp:spPr>
        <a:xfrm>
          <a:off x="2876038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25AB9-C768-424D-9C32-6240DDD505F9}">
      <dsp:nvSpPr>
        <dsp:cNvPr id="0" name=""/>
        <dsp:cNvSpPr/>
      </dsp:nvSpPr>
      <dsp:spPr>
        <a:xfrm>
          <a:off x="3561694" y="771524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2011</a:t>
          </a:r>
          <a:endParaRPr lang="id-ID" sz="1800" kern="1200"/>
        </a:p>
      </dsp:txBody>
      <dsp:txXfrm>
        <a:off x="3561694" y="771524"/>
        <a:ext cx="1129749" cy="514350"/>
      </dsp:txXfrm>
    </dsp:sp>
    <dsp:sp modelId="{313CDD8A-43E5-4E2E-A85E-DAA6DA4131F8}">
      <dsp:nvSpPr>
        <dsp:cNvPr id="0" name=""/>
        <dsp:cNvSpPr/>
      </dsp:nvSpPr>
      <dsp:spPr>
        <a:xfrm>
          <a:off x="4062275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3667-CE61-4363-848E-0CEDFAEEFC71}">
      <dsp:nvSpPr>
        <dsp:cNvPr id="0" name=""/>
        <dsp:cNvSpPr/>
      </dsp:nvSpPr>
      <dsp:spPr>
        <a:xfrm>
          <a:off x="4747931" y="0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2012</a:t>
          </a:r>
          <a:endParaRPr lang="id-ID" sz="1800" kern="1200"/>
        </a:p>
      </dsp:txBody>
      <dsp:txXfrm>
        <a:off x="4747931" y="0"/>
        <a:ext cx="1129749" cy="514350"/>
      </dsp:txXfrm>
    </dsp:sp>
    <dsp:sp modelId="{B25D75C6-F67D-4376-9700-01E5FF556CA0}">
      <dsp:nvSpPr>
        <dsp:cNvPr id="0" name=""/>
        <dsp:cNvSpPr/>
      </dsp:nvSpPr>
      <dsp:spPr>
        <a:xfrm>
          <a:off x="5248512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A412-F13D-47F5-94A8-236CDF302603}">
      <dsp:nvSpPr>
        <dsp:cNvPr id="0" name=""/>
        <dsp:cNvSpPr/>
      </dsp:nvSpPr>
      <dsp:spPr>
        <a:xfrm>
          <a:off x="5934168" y="771524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2013</a:t>
          </a:r>
          <a:endParaRPr lang="id-ID" sz="1800" kern="1200"/>
        </a:p>
      </dsp:txBody>
      <dsp:txXfrm>
        <a:off x="5934168" y="771524"/>
        <a:ext cx="1129749" cy="514350"/>
      </dsp:txXfrm>
    </dsp:sp>
    <dsp:sp modelId="{D2E3ECAC-A6F0-4B63-B292-B64C979ED8CB}">
      <dsp:nvSpPr>
        <dsp:cNvPr id="0" name=""/>
        <dsp:cNvSpPr/>
      </dsp:nvSpPr>
      <dsp:spPr>
        <a:xfrm>
          <a:off x="6434750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71955-6373-4B91-9544-991E14EBA7D6}">
      <dsp:nvSpPr>
        <dsp:cNvPr id="0" name=""/>
        <dsp:cNvSpPr/>
      </dsp:nvSpPr>
      <dsp:spPr>
        <a:xfrm>
          <a:off x="7120406" y="0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2014</a:t>
          </a:r>
          <a:endParaRPr lang="id-ID" sz="1800" kern="1200"/>
        </a:p>
      </dsp:txBody>
      <dsp:txXfrm>
        <a:off x="7120406" y="0"/>
        <a:ext cx="1129749" cy="514350"/>
      </dsp:txXfrm>
    </dsp:sp>
    <dsp:sp modelId="{07F30B19-9B19-4587-BAC5-D63E819F2493}">
      <dsp:nvSpPr>
        <dsp:cNvPr id="0" name=""/>
        <dsp:cNvSpPr/>
      </dsp:nvSpPr>
      <dsp:spPr>
        <a:xfrm>
          <a:off x="7620987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F3CE6-A317-493E-8506-B81BB1C72C0A}">
      <dsp:nvSpPr>
        <dsp:cNvPr id="0" name=""/>
        <dsp:cNvSpPr/>
      </dsp:nvSpPr>
      <dsp:spPr>
        <a:xfrm>
          <a:off x="8306643" y="771524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2015</a:t>
          </a:r>
          <a:endParaRPr lang="id-ID" sz="1800" kern="1200"/>
        </a:p>
      </dsp:txBody>
      <dsp:txXfrm>
        <a:off x="8306643" y="771524"/>
        <a:ext cx="1129749" cy="514350"/>
      </dsp:txXfrm>
    </dsp:sp>
    <dsp:sp modelId="{E3DA50E5-761E-4BBB-9438-67067B5EB19C}">
      <dsp:nvSpPr>
        <dsp:cNvPr id="0" name=""/>
        <dsp:cNvSpPr/>
      </dsp:nvSpPr>
      <dsp:spPr>
        <a:xfrm>
          <a:off x="8807224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62CBC-2546-42B8-805C-FA7070CDB952}">
      <dsp:nvSpPr>
        <dsp:cNvPr id="0" name=""/>
        <dsp:cNvSpPr/>
      </dsp:nvSpPr>
      <dsp:spPr>
        <a:xfrm>
          <a:off x="9492880" y="0"/>
          <a:ext cx="1129749" cy="514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smtClean="0"/>
            <a:t>2016</a:t>
          </a:r>
          <a:endParaRPr lang="id-ID" sz="1800" kern="1200"/>
        </a:p>
      </dsp:txBody>
      <dsp:txXfrm>
        <a:off x="9492880" y="0"/>
        <a:ext cx="1129749" cy="514350"/>
      </dsp:txXfrm>
    </dsp:sp>
    <dsp:sp modelId="{FD920CA5-5485-41D0-A319-6F289D65D425}">
      <dsp:nvSpPr>
        <dsp:cNvPr id="0" name=""/>
        <dsp:cNvSpPr/>
      </dsp:nvSpPr>
      <dsp:spPr>
        <a:xfrm>
          <a:off x="9993461" y="578643"/>
          <a:ext cx="128587" cy="128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95D92-9812-4C64-8D04-B54545C25E0E}">
      <dsp:nvSpPr>
        <dsp:cNvPr id="0" name=""/>
        <dsp:cNvSpPr/>
      </dsp:nvSpPr>
      <dsp:spPr>
        <a:xfrm>
          <a:off x="550750" y="327"/>
          <a:ext cx="2440546" cy="168153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09A19-8F59-47B2-9AC2-6CA94D3ACC7A}">
      <dsp:nvSpPr>
        <dsp:cNvPr id="0" name=""/>
        <dsp:cNvSpPr/>
      </dsp:nvSpPr>
      <dsp:spPr>
        <a:xfrm>
          <a:off x="153514" y="1681863"/>
          <a:ext cx="3235017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smtClean="0">
              <a:latin typeface="Copperplate Gothic Light" panose="020E0507020206020404" pitchFamily="34" charset="0"/>
            </a:rPr>
            <a:t>Qiang Xue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Project Lead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USA</a:t>
          </a:r>
          <a:endParaRPr lang="id-ID" sz="1400" kern="1200">
            <a:latin typeface="Copperplate Gothic Light" panose="020E0507020206020404" pitchFamily="34" charset="0"/>
          </a:endParaRPr>
        </a:p>
      </dsp:txBody>
      <dsp:txXfrm>
        <a:off x="153514" y="1681863"/>
        <a:ext cx="3235017" cy="905442"/>
      </dsp:txXfrm>
    </dsp:sp>
    <dsp:sp modelId="{E33E1743-0E77-4CEC-8521-8BEFC0A08D41}">
      <dsp:nvSpPr>
        <dsp:cNvPr id="0" name=""/>
        <dsp:cNvSpPr/>
      </dsp:nvSpPr>
      <dsp:spPr>
        <a:xfrm>
          <a:off x="4035367" y="327"/>
          <a:ext cx="2440546" cy="168153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D8DF8-0DE0-4A89-BF19-BD8F45F78FA8}">
      <dsp:nvSpPr>
        <dsp:cNvPr id="0" name=""/>
        <dsp:cNvSpPr/>
      </dsp:nvSpPr>
      <dsp:spPr>
        <a:xfrm>
          <a:off x="3632689" y="1681863"/>
          <a:ext cx="3245901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smtClean="0">
              <a:latin typeface="Copperplate Gothic Light" panose="020E0507020206020404" pitchFamily="34" charset="0"/>
            </a:rPr>
            <a:t>Alexander Makarov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Core Framework Developer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Russia</a:t>
          </a:r>
          <a:endParaRPr lang="id-ID" sz="1400" kern="1200">
            <a:latin typeface="Copperplate Gothic Light" panose="020E0507020206020404" pitchFamily="34" charset="0"/>
          </a:endParaRPr>
        </a:p>
      </dsp:txBody>
      <dsp:txXfrm>
        <a:off x="3632689" y="1681863"/>
        <a:ext cx="3245901" cy="905442"/>
      </dsp:txXfrm>
    </dsp:sp>
    <dsp:sp modelId="{D9E41EA7-1500-4CC1-B07D-E6BB072B0414}">
      <dsp:nvSpPr>
        <dsp:cNvPr id="0" name=""/>
        <dsp:cNvSpPr/>
      </dsp:nvSpPr>
      <dsp:spPr>
        <a:xfrm>
          <a:off x="7467609" y="327"/>
          <a:ext cx="2440546" cy="168153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38736-8DA1-4958-9463-6492005DCEAF}">
      <dsp:nvSpPr>
        <dsp:cNvPr id="0" name=""/>
        <dsp:cNvSpPr/>
      </dsp:nvSpPr>
      <dsp:spPr>
        <a:xfrm>
          <a:off x="7122748" y="1681863"/>
          <a:ext cx="3130268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smtClean="0">
              <a:latin typeface="Copperplate Gothic Light" panose="020E0507020206020404" pitchFamily="34" charset="0"/>
            </a:rPr>
            <a:t>Maurizio Domba C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Community Management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Croatia</a:t>
          </a:r>
          <a:endParaRPr lang="id-ID" sz="1400" b="1" kern="1200">
            <a:latin typeface="Copperplate Gothic Light" panose="020E0507020206020404" pitchFamily="34" charset="0"/>
          </a:endParaRPr>
        </a:p>
      </dsp:txBody>
      <dsp:txXfrm>
        <a:off x="7122748" y="1681863"/>
        <a:ext cx="3130268" cy="905442"/>
      </dsp:txXfrm>
    </dsp:sp>
    <dsp:sp modelId="{C126A8F4-8104-4ECB-ACE6-2DC97E06D413}">
      <dsp:nvSpPr>
        <dsp:cNvPr id="0" name=""/>
        <dsp:cNvSpPr/>
      </dsp:nvSpPr>
      <dsp:spPr>
        <a:xfrm>
          <a:off x="660977" y="2831360"/>
          <a:ext cx="2440546" cy="168153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4A9E7-417B-4884-9F4D-6C43D2AD8E84}">
      <dsp:nvSpPr>
        <dsp:cNvPr id="0" name=""/>
        <dsp:cNvSpPr/>
      </dsp:nvSpPr>
      <dsp:spPr>
        <a:xfrm>
          <a:off x="239483" y="4512897"/>
          <a:ext cx="3283535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smtClean="0">
              <a:latin typeface="Copperplate Gothic Light" panose="020E0507020206020404" pitchFamily="34" charset="0"/>
            </a:rPr>
            <a:t>Carsten Brandt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Core Framework Developer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Germany</a:t>
          </a:r>
          <a:endParaRPr lang="id-ID" sz="1400" kern="1200">
            <a:latin typeface="Copperplate Gothic Light" panose="020E0507020206020404" pitchFamily="34" charset="0"/>
          </a:endParaRPr>
        </a:p>
      </dsp:txBody>
      <dsp:txXfrm>
        <a:off x="239483" y="4512897"/>
        <a:ext cx="3283535" cy="905442"/>
      </dsp:txXfrm>
    </dsp:sp>
    <dsp:sp modelId="{CCAA5F01-CCAA-4E43-8470-8CE5F46E003A}">
      <dsp:nvSpPr>
        <dsp:cNvPr id="0" name=""/>
        <dsp:cNvSpPr/>
      </dsp:nvSpPr>
      <dsp:spPr>
        <a:xfrm>
          <a:off x="4026581" y="2831360"/>
          <a:ext cx="2440546" cy="168153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A57D0-6E52-4167-BE2C-CE676BA2C196}">
      <dsp:nvSpPr>
        <dsp:cNvPr id="0" name=""/>
        <dsp:cNvSpPr/>
      </dsp:nvSpPr>
      <dsp:spPr>
        <a:xfrm>
          <a:off x="3767175" y="4512897"/>
          <a:ext cx="2959357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smtClean="0">
              <a:latin typeface="Copperplate Gothic Light" panose="020E0507020206020404" pitchFamily="34" charset="0"/>
            </a:rPr>
            <a:t>Klimov Paul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Core Framework Developer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Ukraine</a:t>
          </a:r>
          <a:endParaRPr lang="id-ID" sz="1400" kern="1200">
            <a:latin typeface="Copperplate Gothic Light" panose="020E0507020206020404" pitchFamily="34" charset="0"/>
          </a:endParaRPr>
        </a:p>
      </dsp:txBody>
      <dsp:txXfrm>
        <a:off x="3767175" y="4512897"/>
        <a:ext cx="2959357" cy="905442"/>
      </dsp:txXfrm>
    </dsp:sp>
    <dsp:sp modelId="{ADD39B31-BE71-4B58-B12E-9987029FDC9A}">
      <dsp:nvSpPr>
        <dsp:cNvPr id="0" name=""/>
        <dsp:cNvSpPr/>
      </dsp:nvSpPr>
      <dsp:spPr>
        <a:xfrm>
          <a:off x="7348596" y="2831360"/>
          <a:ext cx="2440546" cy="1681536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A840B-0628-413E-82A6-B4DA1A54B774}">
      <dsp:nvSpPr>
        <dsp:cNvPr id="0" name=""/>
        <dsp:cNvSpPr/>
      </dsp:nvSpPr>
      <dsp:spPr>
        <a:xfrm>
          <a:off x="6970690" y="4512897"/>
          <a:ext cx="3196358" cy="905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Dmitry Naumenko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Core Framework Developer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smtClean="0">
              <a:latin typeface="Copperplate Gothic Light" panose="020E0507020206020404" pitchFamily="34" charset="0"/>
            </a:rPr>
            <a:t>Ukraine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200" kern="1200"/>
        </a:p>
      </dsp:txBody>
      <dsp:txXfrm>
        <a:off x="6970690" y="4512897"/>
        <a:ext cx="3196358" cy="905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423F-3615-4838-BD2C-4974E707B968}" type="datetimeFigureOut">
              <a:rPr lang="id-ID" smtClean="0"/>
              <a:t>27/02/2016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E0408-C962-485A-A157-659AD2D7796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333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E0408-C962-485A-A157-659AD2D7796E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03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44789C"/>
                </a:solidFill>
                <a:latin typeface="Bernard MT Condensed" panose="02050806060905020404" pitchFamily="18" charset="0"/>
              </a:defRPr>
            </a:lvl1pPr>
          </a:lstStyle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4478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AFFD-599C-4712-AD7B-5762B9F43134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408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69B1-60E8-42B8-85DE-E56F14680490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733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3BDD0-1A39-42A2-AF5C-916E3B81422E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8"/>
            <a:ext cx="10515600" cy="915988"/>
          </a:xfrm>
        </p:spPr>
        <p:txBody>
          <a:bodyPr/>
          <a:lstStyle>
            <a:lvl1pPr>
              <a:defRPr>
                <a:solidFill>
                  <a:srgbClr val="44789C"/>
                </a:solidFill>
                <a:latin typeface="Bernard MT Condensed" panose="020508060609050204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/>
          <a:lstStyle>
            <a:lvl1pPr>
              <a:defRPr>
                <a:solidFill>
                  <a:srgbClr val="44789C"/>
                </a:solidFill>
              </a:defRPr>
            </a:lvl1pPr>
            <a:lvl2pPr>
              <a:defRPr>
                <a:solidFill>
                  <a:srgbClr val="44789C"/>
                </a:solidFill>
              </a:defRPr>
            </a:lvl2pPr>
            <a:lvl3pPr>
              <a:defRPr>
                <a:solidFill>
                  <a:srgbClr val="44789C"/>
                </a:solidFill>
              </a:defRPr>
            </a:lvl3pPr>
            <a:lvl4pPr>
              <a:defRPr>
                <a:solidFill>
                  <a:srgbClr val="44789C"/>
                </a:solidFill>
              </a:defRPr>
            </a:lvl4pPr>
            <a:lvl5pPr>
              <a:defRPr>
                <a:solidFill>
                  <a:srgbClr val="44789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9644-6EA6-4873-9E87-D47FFBB7A0BB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77714" y="6176962"/>
            <a:ext cx="976086" cy="544513"/>
          </a:xfrm>
        </p:spPr>
        <p:txBody>
          <a:bodyPr/>
          <a:lstStyle>
            <a:lvl1pPr>
              <a:defRPr sz="4000"/>
            </a:lvl1pPr>
          </a:lstStyle>
          <a:p>
            <a:fld id="{0CB26BF2-5418-4BF6-BEF8-45821F5B534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004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010-54A6-4287-8CAC-9A4976353904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53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360A-F39D-479D-B3CC-B139158567D1}" type="datetime1">
              <a:rPr lang="id-ID" smtClean="0"/>
              <a:t>27/02/2016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826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C412-27E1-4317-BB55-A68F9E4E4D49}" type="datetime1">
              <a:rPr lang="id-ID" smtClean="0"/>
              <a:t>27/02/2016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20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668-CFF9-41BA-BCB7-B6FE7E86B7B8}" type="datetime1">
              <a:rPr lang="id-ID" smtClean="0"/>
              <a:t>27/02/2016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23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EEB72-881F-4603-BF6B-EAD27A754826}" type="datetime1">
              <a:rPr lang="id-ID" smtClean="0"/>
              <a:t>27/02/2016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170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66F7-A3A7-4CAA-949B-A9D9E965B2EE}" type="datetime1">
              <a:rPr lang="id-ID" smtClean="0"/>
              <a:t>27/02/2016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646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C4180-89B7-4284-BBE9-4D3A0DD7D153}" type="datetime1">
              <a:rPr lang="id-ID" smtClean="0"/>
              <a:t>27/02/2016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26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89260-7852-479D-B223-09CF32A623D5}" type="datetime1">
              <a:rPr lang="id-ID" smtClean="0"/>
              <a:t>27/02/2016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6BF2-5418-4BF6-BEF8-45821F5B534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191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1" y="2333906"/>
            <a:ext cx="17748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000" smtClean="0">
                <a:solidFill>
                  <a:srgbClr val="44789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nard MT Condensed" panose="02050806060905020404" pitchFamily="18" charset="0"/>
              </a:rPr>
              <a:t>2.0</a:t>
            </a:r>
            <a:endParaRPr lang="id-ID" sz="10000">
              <a:solidFill>
                <a:srgbClr val="44789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026" name="Picture 2" descr="http://yiiframework.domain-na.me/files/logo/yii_logo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424" y="2382465"/>
            <a:ext cx="6905625" cy="1495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Copperplate Gothic Light" panose="020E0507020206020404" pitchFamily="34" charset="0"/>
              </a:rPr>
              <a:t>The Fast, Secure and Professional PHP Framework</a:t>
            </a:r>
            <a:endParaRPr lang="id-ID">
              <a:latin typeface="Copperplate Gothic Light" panose="020E0507020206020404" pitchFamily="34" charset="0"/>
            </a:endParaRPr>
          </a:p>
          <a:p>
            <a:endParaRPr lang="id-ID">
              <a:latin typeface="Copperplate Gothic Light" panose="020E05070202060204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What’s Yii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123"/>
            <a:ext cx="10515600" cy="381175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 smtClean="0"/>
              <a:t>Yii is PHP Framework that developed by Qiang Xue at 2006 and release 2008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mtClean="0"/>
              <a:t>Yii comes with rich features: MVC, DAO/ActiveRecord, I18N/L10N, caching, authentication and role-based access control, scaffolding, testing, etc. It can reduce your development time significantly.</a:t>
            </a:r>
            <a:endParaRPr lang="id-ID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 smtClean="0"/>
              <a:t>Yii support new technology: Composer, almost PSR, PHP7, HHVM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 smtClean="0"/>
              <a:t>Latest version 2.0.7 (Feb 2016)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/>
              <a:t>Official site : http://</a:t>
            </a:r>
            <a:r>
              <a:rPr lang="id-ID" smtClean="0"/>
              <a:t>www.yiiframework.com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71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9800" cy="2387600"/>
          </a:xfrm>
        </p:spPr>
        <p:txBody>
          <a:bodyPr/>
          <a:lstStyle/>
          <a:p>
            <a:r>
              <a:rPr lang="id-ID" smtClean="0"/>
              <a:t>PHP Standard Recommendation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/>
              <a:t>http://</a:t>
            </a:r>
            <a:r>
              <a:rPr lang="id-ID" smtClean="0"/>
              <a:t>www.php-fig.org</a:t>
            </a:r>
            <a:r>
              <a:rPr lang="id-ID"/>
              <a:t> (PHP Framework Interop </a:t>
            </a:r>
            <a:r>
              <a:rPr lang="id-ID" smtClean="0"/>
              <a:t>Group)</a:t>
            </a:r>
          </a:p>
          <a:p>
            <a:r>
              <a:rPr lang="id-ID" smtClean="0"/>
              <a:t>Yii is part of PHP FIG</a:t>
            </a: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95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PSR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12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808"/>
          <a:stretch/>
        </p:blipFill>
        <p:spPr>
          <a:xfrm>
            <a:off x="2038350" y="658904"/>
            <a:ext cx="8115300" cy="13787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700"/>
          <a:stretch/>
        </p:blipFill>
        <p:spPr>
          <a:xfrm>
            <a:off x="2038350" y="2150035"/>
            <a:ext cx="8143875" cy="1926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0934"/>
          <a:stretch/>
        </p:blipFill>
        <p:spPr>
          <a:xfrm>
            <a:off x="2038350" y="4188423"/>
            <a:ext cx="8629650" cy="2248124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31077" y="5525888"/>
            <a:ext cx="3164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solidFill>
                  <a:srgbClr val="44789C"/>
                </a:solidFill>
              </a:rPr>
              <a:t>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mtClean="0">
                <a:solidFill>
                  <a:srgbClr val="44789C"/>
                </a:solidFill>
              </a:rPr>
              <a:t>StudlyCaps </a:t>
            </a:r>
            <a:r>
              <a:rPr lang="id-ID">
                <a:solidFill>
                  <a:srgbClr val="44789C"/>
                </a:solidFill>
              </a:rPr>
              <a:t>for </a:t>
            </a:r>
            <a:r>
              <a:rPr lang="id-ID" smtClean="0">
                <a:solidFill>
                  <a:srgbClr val="44789C"/>
                </a:solidFill>
              </a:rPr>
              <a:t>class name</a:t>
            </a:r>
            <a:endParaRPr lang="id-ID">
              <a:solidFill>
                <a:srgbClr val="44789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mtClean="0">
                <a:solidFill>
                  <a:srgbClr val="44789C"/>
                </a:solidFill>
              </a:rPr>
              <a:t>camelCase for method name</a:t>
            </a:r>
          </a:p>
        </p:txBody>
      </p:sp>
    </p:spTree>
    <p:extLst>
      <p:ext uri="{BB962C8B-B14F-4D97-AF65-F5344CB8AC3E}">
        <p14:creationId xmlns:p14="http://schemas.microsoft.com/office/powerpoint/2010/main" val="42355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Installation</a:t>
            </a:r>
            <a:endParaRPr lang="id-ID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/>
              <a:t>http://</a:t>
            </a:r>
            <a:r>
              <a:rPr lang="id-ID" smtClean="0"/>
              <a:t>www.yiiframework.com/download</a:t>
            </a:r>
            <a:endParaRPr lang="id-ID"/>
          </a:p>
          <a:p>
            <a:r>
              <a:rPr lang="id-ID" smtClean="0"/>
              <a:t>prefered way using </a:t>
            </a:r>
            <a:r>
              <a:rPr lang="id-ID"/>
              <a:t>composer https</a:t>
            </a:r>
            <a:r>
              <a:rPr lang="id-ID"/>
              <a:t>://</a:t>
            </a:r>
            <a:r>
              <a:rPr lang="id-ID" smtClean="0"/>
              <a:t>getcomposer.org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1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What’s installed?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14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38470"/>
            <a:ext cx="9982200" cy="4076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122363"/>
            <a:ext cx="9829800" cy="2387600"/>
          </a:xfrm>
        </p:spPr>
        <p:txBody>
          <a:bodyPr/>
          <a:lstStyle/>
          <a:p>
            <a:r>
              <a:rPr lang="id-ID" smtClean="0"/>
              <a:t>Online Installation via Composer</a:t>
            </a:r>
            <a:endParaRPr lang="id-ID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83970" y="3602038"/>
            <a:ext cx="9624060" cy="1290002"/>
          </a:xfrm>
          <a:solidFill>
            <a:schemeClr val="tx1"/>
          </a:solidFill>
        </p:spPr>
        <p:txBody>
          <a:bodyPr/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d-ID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smtClean="0">
                <a:solidFill>
                  <a:schemeClr val="bg1"/>
                </a:solidFill>
                <a:latin typeface="Consolas" panose="020B0609020204030204" pitchFamily="49" charset="0"/>
              </a:rPr>
              <a:t>composer </a:t>
            </a:r>
            <a:r>
              <a:rPr lang="id-ID">
                <a:solidFill>
                  <a:schemeClr val="bg1"/>
                </a:solidFill>
                <a:latin typeface="Consolas" panose="020B0609020204030204" pitchFamily="49" charset="0"/>
              </a:rPr>
              <a:t>global require "fxp/composer-asset-plugin:~1.1.1" 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d-ID">
                <a:solidFill>
                  <a:schemeClr val="bg1"/>
                </a:solidFill>
                <a:latin typeface="Consolas" panose="020B0609020204030204" pitchFamily="49" charset="0"/>
              </a:rPr>
              <a:t>composer create-project </a:t>
            </a:r>
            <a:r>
              <a:rPr lang="id-ID" smtClean="0">
                <a:solidFill>
                  <a:schemeClr val="bg1"/>
                </a:solidFill>
                <a:latin typeface="Consolas" panose="020B0609020204030204" pitchFamily="49" charset="0"/>
              </a:rPr>
              <a:t>--prefer-dist yiisoft/yii2-app-basic </a:t>
            </a:r>
            <a:r>
              <a:rPr lang="id-ID">
                <a:solidFill>
                  <a:schemeClr val="bg1"/>
                </a:solidFill>
                <a:latin typeface="Consolas" panose="020B0609020204030204" pitchFamily="49" charset="0"/>
              </a:rPr>
              <a:t>basic </a:t>
            </a:r>
            <a:endParaRPr lang="id-ID" sz="44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15</a:t>
            </a:fld>
            <a:endParaRPr lang="id-ID"/>
          </a:p>
        </p:txBody>
      </p:sp>
      <p:sp>
        <p:nvSpPr>
          <p:cNvPr id="3" name="AutoShape 2" descr="data:image/jpeg;base64,/9j/4AAQSkZJRgABAQAAAQABAAD/2wCEAAkGBxMTEhUTExMWFhUXGRoYGRgYGSAaHhsgHhobGhsaHRoeHSggGB0lHh4aIjEhJSkrLi4uHSAzODMtNyotLisBCgoKDg0OGRAQGy0lICUyLS0tLS0tLy0tLS0tLS0tLTAvLS0tLS4tLS01NSstLS0tLS0tLS0tLS0tLS0tLS0tLf/AABEIAPkAywMBIgACEQEDEQH/xAAcAAACAwEBAQEAAAAAAAAAAAAABgQFBwMCAQj/xABJEAACAQIEAwYDBAcGAwcFAQABAgMEEQAFEiEGMUEHEyJRYXEygZEUQlJiIzNygqGxwRUkQ5Ki0VOy8BYXNGOzw/Elg8LS4Qj/xAAYAQEBAQEBAAAAAAAAAAAAAAAAAwIBBP/EACYRAAICAgIBBAIDAQAAAAAAAAABAhEDIRIxUSJBYZEy8ASB0RP/2gAMAwEAAhEDEQA/ANxwYMGADBgwYAMGDBgAwYMGADBgwYAMGDBgAwYMGAM/7R+0JqCWGCCOOWWT4tTWCi4UA23BJPM2Gxxyn7QaqkYf2jl7Rwn/AB6du+Rf2thb/q18Z5w5kNKtfV0OaIe+kb9FKzEFiWbxBuWpwQQTe9iOe2Gisq8wycWlvXZeNtTW72JeQVj94ep2Pmu2MOVOjSWjUsnziCqj7ynlSVOV1N7HyI5qfQ74nYyen4bp6gCuyap+yynn3e0bHmUki+6fS1vQ88XeQceskq0eaRClqW2jcG8M3qr8lPLYnqORNsdUkzjVFdX9olaKiqMFCJqWkk7qQgkSXW+tgOo2O1uVjffZ/wAhziKrgjqIG1RyC48x0KkdCDcEemErNE+xZyknKDME7tvITp8J/eXb3viBw/L/AGTmZpGNqKtOuDyjl+9H6Akgf5PXDluhWrNTwYMGNHAwYMGADBgwYAMGDGFUvEldS5hXVbO8lJDVGKoiLFtKM7BHVD8IUW3Ht1uAN1wY8QTK6q6kMrAMCORBFwR8sVvE+fRUNM9RMbKg2HVmPwqPUn6c+QwBa4MYfJl2cSp/bCVLLMR3iUo1WEXMLYtpPh30lbnzBxK4cqMxzmMyyZkIIQxVoaZNL/Nua3FjzYW6YzyR3izTc94qo6TaedFY8owdTt7Rrdj9MKvEXFNW1LLOoFBAsbEPOAZ3bSdCrF8MZJsPES35fLjLQ5Zk0ZqGUBzfxue8mkbqFJ3v1NrAdcSeHuHpq6SOvzEAKtnpqQHUkd9xJIeUkluW1h/LKk5dHWq7JfZJBWCh11ryNJLI0iiQksqELYG+4uQWA6BhsMOuDC/xbxjSZemqok8RHhjXd29h0H5jYeuKGS/JwhZ72iapTSZZF9sqTsWXeGPe13cHcD0IHS99sVKUWZ514qgtQ0B3ES/rZR+YmxAI8wBz8J2ONB4fyCnoohFTRLGvW3Nja2pm5sfU4A98PpUinjFW0bVFv0jRghSbm1gfS1+W99hywu8c8fpl8sUCwSTzyjUqJ0BOkeZJJBAAB5Hl1csKPHXBC1+iaOQwVUP6qYb2sdQVh1F9welzz3BATc1znL88X7NUK1FXJtEZhpOo8kubagxt4CAfLcXx24I4kmhlOVZkNM6+GJ23Eq22UsfjuB4W+8NjuMcpBHXN/Z+cQCGuAPdSrYd6OWqJ7WJ/Ibg+XQLvGOUVdPD3VaGqqeP9RWJ+tp/IPvcpsLhj6hgQBibqWmbWtoaM54LnpJTWZQQr/wCJTE+CQcyFHn+W49CORtMpzWkzineCeKzrtNBJs8Z/EvIj0YWI5G2Kzsv47+1qKaob+8qPC3/FUW38tY6jrzHWzDn/AAqs80VVDJ9nqoyP0qrfWn3o5FuNYI5X5Yk/DNr4M442eeiiOX1DtLBtNQ1B3eJ4zsjHqAPD6BgR5K9ZrRrm2Vo67SPGs0TdUlA8xy8V1NsT874MoquQyzxF3K6b9440j8oDWU+wx34SyP7FSrTCQyBGkKsRY2Z2cA+ovzx1ztLycUTv2c8SfbqJJH2mT9FMOokWwY26X2Pzwz4zPKP7hnjRDaHMUMijoJkuW+oufdhjTMXTtWTaoMGDBjpwMGDBgAxmkVKked11PIt462BJQp5NpBjcfS5+uNLxnfagv2epy7MeQimMMh/JKNNz6Df64zJWjqezp2cVrU0s2UTMS0A7ymY/fgY7C/Uodv8A4xR5nJ/bWaiMeKhoDd/wyyHp5EXFv2Q34sTO1nJ5GpxWU5ZZ6YNcobMYmBEigjy+L21eeLns/wAqipqCBYiGDIJGcffZwCW9ugHQAYm5+k2o7L2SoRWVSyqz3CAkAtYXIUdbDyxmXF+RVOWyy5jlttDqe/i06gvXWq7XUG7flJJ5EgWvG3CVTX1sREndQRQMY5FO6z6xa63BsRp3HRTuDjzl/Gk1Gwps3Tu25JVKLxS+rWHha3PbzuBjEddGn8nnI+EYK2kaeac1k9RGQJn5RXGyxp/haW57Xvhg7Ms+DZVG1Qwjam1QzFzbSYzp8RP5dJxn2ZcW02WVRbL3jnp51Z5YEfwJJ910cAhb9VHIDptbll3Z9W17vPVuKWOZ++aJQSSTyPdk6UNurXO/LpikXW2YavouOMe2Bmb7PliFmJ098VLFj/5UfNuviYewPPFfwXDHSV0X9rU8pq6g3inmcSIDcaRp30vfbUSbEgCwOHzJ+HKHLInlRVTSt5JpDdrDndj8I9FsPTCtleWS55Wx1rq0NDTsO5B+KUq4Yn0BIFz0AsN7kajPk9HHGkbDgwYMbMhgwY8u4AJJAA3JOwHzwBT8VcMwV8PdTLuN0kXZ426MjdD/ADwk5LxBPSVAy3MyCzbU9T92ZeQDk/f6e5seha/zTtQyqC96tHPlFeT+Kgr/ABwi8dcfUeY0slOtFVyHnFIIxZWHJtmJseRFtwTjMoprZ1Oi24l7MYpH7+if7LUKdS6doywNwbDeM36rt6HDpk5m7iP7SEE+kd5oN11dSPQ8/njKcm7TqmGnSnmo5pan4I2YFdf4dSldTMB+Hnbph64SXM3/AE1c8cakeGnSMXF+rvckEeQJ9fLEZJ1sqmvYaMGDBiZoR+1YmKGnrlvekqI5DbnpY6WHz2GNMBvhN47phJl1Wh5GFz8wNQP1AxecI1fe0NLJ+KGM/wCkY9GJ6JT7LfBgwYoYDBgwYAMLnaHkv2zLqmC3iKak/aQh1+pAHsThjwYASuBc2FXl8Ep3JTQ9/wAS+Bgb+dv44m8PZQKWHuVYtGHcxg/cVmLBPUKSQPS2EjIM2gymqzGjqJBHEsn2iG/VZBuiAbkjYADyPkcU+a9oVbXyfZsshdAeb2Bkt5k/DCvPcm/qDjzuDtlVJUaDxTxlSUI/TPeS1xEm7n3HJR6tbCCWzPPdtK0tBe9yLlwPIneU3HTSo9cXPCPZZFCe+rSKiYnVp3KKfM33la/VtvTrjRQMctR6O032KWSdnGX05VhD3rrY65Tr3H3tPwg+ww3YMKfaTxGaOltF/wCInPdQgcwTsWA9L7fmK4zuTO6RU5kpzmvNCjEUNKQ1Sym3ePvpjB8gQR8mPMLjUqWnSNFjjUKigKqqLAAcgBhf7PeGhQUUcJt3rfpJjzvIwGrc7kDZR6DDLj1JUqIt2GDBgx04GFrtFyKetoJaandUdyu7XAIDAlSQCRe3kfLrhlwYAy2kmTLo1E+TvEFUapoI451uBuxZfH5m5GLzIeNaCrISnqFLnkhBRjbyVgL/ACvh2ws8TcB0NbcywhZOYlj8Dg873Hxb/ivibxpm1NosCMfcZ0ue1uUyCHMQ09KTaOsVbkeQk8z6HxeWro75Zm9PUKGgmjkB/AwP1HMH0OIyi0UUkydgwYMZOlPxjMqUNUzchDJf5qQP4kY69mF/7KotXPuV+m9v4WxX9oWUvVZfPDGTrsHUD7xRg+n52t72x37JM5FTlcB+9GO6b3TZT810t88XxdEp9jjgwYMVMBgwYMAGDBgwB+cO0PhOrp6h6usZpadqkJ3mvVIYzdxtvoAXUg/MPhAIvtHD+V01PCq0sapGwDArza4uGZubEjqcWPFWSrWUk1M3+IhCn8LDdG+TAHGedjedtJBJRyg95SHTfmNJZgFv5qysvtb1xLKtWbg9miYMGONZUCON5DyRWY/ugn+mIFTnmWYRU8bSzOEjXcsf5epPQDc4zng9mznNTWuhFLRgd0rfjvdSfzffPlZMQsh4Ors7EdZX1Gina7Rxpzty8K20xjpqOpiMbFkWTQUkKwU6BI16cySebEndifM49EIcSMpWWGDBgxQyGDBgwAYMGDABgwYMAc6iBXUo6qysLMrAEEHmCDsRjOM/7G6SV+8pZHpZPJPEnyFwyfusB6Y0vBgDDsizqfJ696LMalpIWQOsjF3Ck/Cy3uwU2ZSNwCB641iCZXVXQhlYBlI5EEXB+mPHGHDkVbTSRSRqz6G7tiN0a3hIbmN7YS+xvNjNQCFr95TsYyDzCklkBHoCV/dxHJH3KQfsPYwg8Ef3DOaqh5Q1KiohHQHfUo/1C3lGMN2aZ3TUwvPPFF5a3AJ9l5n5DGSdofHFLLPSTUZdp6aTVrK6VK7HQL+JrkW5WsWxzHdnZ1R+gMeJplQFnYKo5ljYD5nGNf8AbTPq82o6PuIz98of/Ulsv+VScLfGXCFfCkFTX1QmeSojhWPU0li2o3ubKvw8lXrzxckfowHBj4BbH3ABii4j4vo6Folqpe773UVOlmHhKg3Kg6fiG52xe4y3jmnWfiDK4XUMgSRirC4PhkbcHY/qxgBvzXiymFFUVME8UvdxOw0OG3Cmw2N/isMLfZNlXc5dE5/WT3mdjzbUfDc9fDb6nHDiHgvIHqBTs0dPUtYBYpNDHVyGg3W58iLnbHj/ALv8zpQBQZmWVeUVSLrboAbMAPQKMYnFtUjUXTHzCR2kTPK1Hl0bFTWS6ZLc+5UXk+RH/KcRX4hzql/8XlqzqOclMSf9I1E/QYocn42pps6Wqqi1NHHAUjSVdwx+Ita+nm2/lbE442ns1KSo2rK8vjp4Y4Il0xxqEUc7AC3PqfXriViDlmcU9QNUE8co/I4b62O3zxOxcmGDBjOuLO1WCBjBRr9qn5XB/RKfVx8VvJdvMjAGi4gz5xTp8U8S+7qP64/Pmc1tbWtqq6ptP/CiusY9NPI+5ufXEKLIoF/wwT5nfEJfyIIvH+PNn6Qps5p5DaOeJz5K6n+RxOx+Ypskgb7gB6FdiMT8o4hzHLyDBO00I5xSkuLeQF7rt+Ej2x2OeMtHJ4Jx2fo7BhU4F47p8yQhP0cyi7xMd/2lP319enUDDXixEMU3EnFFJQqrVUoj130CxZmta+lVBJtce1xi5wsdovDAzCieIW71fHET0cchfoGF1PvgBMzLtqVm7qho5J36Frj5iNAzH56cK2TcGZ3NLNLGpolqGLSEv3YN2LWCKS+xY87c+eHzsSzmOWkanMaRz050OAoUsOSu1ty2xU36r640fAGS5R2IxatdZVSTMeYQaAfdyWdve4w95LwZQUu8NLGrfjK6n/ztc/xxf4g5rnFPTLrnmjiXzdgv0vz+WAIvFuXzT0c8NPJ3UrpZHuRbcXFxutxcXHK98Y7VcN1NHDllPVPqaXM4pNAYuEA0ra553uSbbb4bM97Z6WMMKaGWoI2127uO/wC0fEfkuPfD+WVWayUmY1VRTiKJu8hhpwWsdtpHY/ECLEAbEdMAaXgwYMAGM0dDJxQPKGjv7FiV/k5xpeM94m7O556yStpq+SnlcKvhBsAFAtdWBYG17HrgBJ4q7O6+XN3eNC0UsqyibULILqTq3uCttgBvYfLeBj86w8a5xFNNCtYJu4dkLOi2Olilx4QdyD1xa0/apmyfrKenlHPZWU/USEfwxzkjtM3XEDM8mp6gaZ4I5R+dA38xjLabtvI/X0Dr+w9/+ZVxcUnbVlzW1rPGfWMMP9DE/wAMdOEPjjs2y2nppqyMSU7xIXBjkPPkAA17XJA2tzw5dn9PJFltMJ3Zn7vW7OxY+Il7FieQBt7DCH2gcW0uaRU1DSSl/tFRGsllZSqA3OzAdbH5Y89qfFckztllEbKi/wB5kGwA2Hdg+W4B8yQvng3QSshdoXHcla7UdE5WnXaWYf4n5V/J7fF7c1mio0iXSgt69T74+0lMsaBV5Dr5+ZOIlTnUamy3dvJd/wCP+2PBOcsjpdHvhCOJW+yxwYq1qal/hiRPVyf5DAYKo/4qD2X/APmMcPLRTn4TLTBiuWOpH3429CpH8Rj2teV2mTR+YG6/Xp88c4eNnefnRxqZZKSeOspzpdGBPkfO46qw2I9fnhr/AO8fNpQHRqaNW3Ve7LG3qSTigzGPVE481P8AK4xFyaqQQJd1BA6kDqcWjlkoaISxReTY6Zd2nZql2mpEqI1tqMQZSB57Fre5AGNL4S4ypMwTVTyeIAFo22dfcdR+YXHrjEqLMtDh4pQrjkVbf+e49OuJuZRGZhW0f6DMIvGyxiyzgfEyr0ktfUnJxfri2PNy1Lslkwcdx2i945gbKM1izOJf0E50TqPM7uP3gA4/MjeeLzPO2Kii8NMslU/QICi/N2F7eynE7I86o87y5vtCiygd+hJXQyjVrVr3C7XDX5XHMHGLytDNVyz0sQipl8Eai/iGnTqNzzb4j7jrc4tJ0rIJW6GTNu0LNaq4Rko08kGp/wDOQT9AuFz+zlZxJK7TSHm0hLE78t+nocTbG58I5f098fFB8PhHP+vvjyyySZdQSPFvCRcaeVun0ti77LM1mpcyWkhvLBPu8fLuza/ei/kAAfMEdQML9VUiMXZTYnmFJA97csS+DalWzihaE7lrPa+40NcEe1/4Y1iuzOSqP0jgwYMekiGPjXsbc+mPuDAH5Zy5HSWohnVlnDlnB53BOr33N79QbjFh4b9fh/pi37S5P/rkmwFoUGwtf9He58zva/kB5Yqw5v8AF0/pjy5V6i+N6PFxYc+Z/piLmECMknh3sbbDniZqNh4up8/T0wN97xDn/X2xNOmbasuuG6qkpsmSuWnjavWV4YWAu5kJIU2+8QjA236DyxW5nEuXw9w7apb66hr3LykE6L33CA2v1YuThd4YzhaSoV5dTpAZZI4/umbSEViOQ5KSfyDEqkpHmfv6glmO4U/W59zv/PHozNVvonhTvXZwWGap3c6Iuijr/v7n6Yt6SjSMWRbevU+5x3wY8cpt69j2xxpb7fkMGDBiZsMBF9jiJmOYpELnduijmf8AYeuJMTEqCRYkAkeW2+NU6s5yV0VmYOYY2ABKMCF/ISOX7Pl5cvLHTJqZe5QlFuRfcDzx6zkalWPrI6r8r3J+QGPuXNo/QsfEvw3+8vQj1HIjFL9HySqp/B1moImFmjX6AfxGOdJlkyNemkuQQVic2J8tDk7NfkCR7nlibjlNEbeE6T9Qfcf7YzGbXZuUE+uyFkfEposw79kKK5KVULLp8LfrLra35wLDe42BxIzvLY6LMJaSNg8LaZIrG+kMutVPrbb1Gk9cQuJq5pYkWoS0yfq5OetBsY9f3gCbgNut/I4i5EzSPJNIxZgqqGY3PIKN/RFA9se1tOB4KamXJ03PPl/THwW8PP8A6OPZY3Pi6evl7Y+KT4fF1/r7Y8xc+R6d76ufT54401UlNXUk8SeMTJcfiDEK23IEhiL+uOxJsfF19fX0xK4Iy77Zm8Cc0p7TN/8AbKkf6yg+uKYr5E8nR+i8GDBj1EAwYMGAPz72nbZ5Jte8Sf8Apkf0xXaTf4Onr5e+LPtdFs7HrDH/AO4MVItfry//ABx5s35F8fR9sbDw9fX0x5qZAiuzLsN+vn74Bbbc8/8AbFZnbXZYgbazqa/QX2v/ABPyGJxVs23SOWS0neyNMyi2okDpc7/MD+eGPFLDWsR3dMgKrsXbYD19cRpZY72klkmb8KbL/Dnjk4uct/RSEowjS+y+edBzZR7kDEeTNYR/ir8jf+WKtKW/wUaj1kb+mJceXy/iij/YjF/qcZ4QXb/f6s1zm+l+/wB0EueoBdUdvW1h9TiA2cTynTElvYXP1OwxarlKHd2eQ/nO30G2JqIFFgAAPLYY7yxx6Vjhkl26KfL8ks3eSnU17257+ZPXFvPMqKWY2A64jNX6nEUCtNMeSRi5+ZHIYX8/EiyaJXUuNmRDqEZvbRcbM462vY7XONKE8juRh5IY1Uez2M011CSNsoNgPIHa5+t8MdVTLILH3BHMHzBw29n/AGcgUkxrEIkqU0BfvRJzB9HJs3pYDzwj5jFNl05pqkEqL93IBsy9GHmOVxzU7eWNZIX+HsYxZKvn7hHWtGwSbr8MnJW9/wAJxY44XjmQi4dT/wBfI4r1op4v1Th16K/T0B/+MQpP4Z6LcflDHQtEwaCoBMEmzW5o33ZV8mX+IuN8LNLRvTVM9LJZmXqOTWAZWX0ZGDD0IxKjzBx+sgdfVbMP4YgZnmSmeGUl/ANDalIIUXsNxvsSPawxbFypwZDNxtSRcEG58HT19MfVB8Ph6+vniPBUxvcq19vnyHQ746C3h3P/AEcZqjhyrZ+7RmK8vfn0HPGp9hmQdzRGpcfpKltQ8+7W4T6nU37wxkclC1VUwUkZN5XAJ8r8z8lDH5Y/T9JTLGiRoLKihVHkALAfTHpxRpWRyO3R2wYMGKkwwYMGAMC7aBbOYj5wRf8APMMVQY35j4f6e2LvtvgvmtMfOBB/lllP9cUYXf4enr5Y8+btFsXR8BNh4hz/ANvTCtKDPLI/IbsT6AbD3IAGL/MmIhY6bbHffrYY4UVAUhddPiZTc/I2HyxmD4qzslbop8qiaS8erTH8T/yxZx5rGhEcERcnYWG7H0tdmxQpVFUdR94C/wArm3zxu/B1Ll9DPHRxjVVSQCYzEX1g9A33eRIUbWHnjeSKb2chNpa7FHKuE80nAbuYqdT1nY3/AMigt8jbFuvZrXHnWU6/swsf5sManhB4qyLNqyX9HOlNAp8Cq7am6a3KDmfw3sPfE1GPhG3OXlkKLsulP6zMG/ciVf5scTKfsno73mlqJ/RpNI+iAH+OKh+D8+j/AFWY6vQyMP8AmRhjgZ+J4Oad+PPTDIP9JVsbS8NGHK+7GviTLaOjo+7RzRxSMsbGnVe8kLGwQMd/Mk87XxHy3hvLctqaaNYWaWcuscsh16WVdVrbBLi9iowq8KxVWb1wlrZFCUbAmADSdV7gaOYF1F2P4bDrh/474dkrIUMEnd1EDiWFumobWPlfzseQuCMHrTZzvYy4r88yaCriMNQgdD8ip81bmp9RjNZe0TNKVkiq8vUuxsttSFz+XTrVj7YkwdrchOk5ZNr/AAq5J+ncg45wl7HeSFLjDs8qaEmWAtNB+JAdaD86jp+YbeYGKKiral18Do/va49+WNtyriHMZzf+zRTx8y89RY262RY9XLzsMes34Fy6t/S90oZtxLC2nV6nT4X9yDjrd/l/ojroxlo60i+pPYW/2/riJFVVJcxl1VvJwBf28Jvhr4w7OxTT0scEzutTIItLWLr1ZxawZQu/IWtz32UM+yjuauenhczCJrawLE2ALGwJ5MSNvLHYwXx9CWR+1/YS5ZPq1DQGG/gNv6DFxl1S7gK40uu+4sGF+Y/riJkuYa7o+7gbHzH+4xacgDp5XPXGJt9NHYpdoYOxuhE2aTTHf7PGQvoXOi49bBx7E43XGU//AOf6Einqagj9dKFHqEF7/wCZ2Hyxq2PSlSoi3bDBgwY6cDBgwYAwjtwqNGaQMwOgU6gG3UyS3t5m1tsKiZgryKsZuNN2JFrC3IeZvj9N1tFHMhSWNZEPNXUMD8jjAe0nI0y2vDQwlKaZByF1DbhgpN7W2bT6m23Kc4Xs3GVaKx0UqASbX8vIg+foMdAFu12PPy9ffHlXuqkMpBJtax8sezfxbr/Dzx5S4m1NOVkKW3vtbqDyt740jgeMV8MeiXu8woB+hc7iSO50o4+8oJKEjcA+uF+uohLpuQGABVhba2+46jBBC8Ui1EEvczgnxrYg8r3U9D15+2L/APRNEuDTN/y6Z3ijeRNDsisyfhYqCy/I3GKbiThNKxw0lTVRqFt3cMoRL3+MjSSW9z0wq9nvH089U9JWmPWQe7ZV03Zb6lO9iSNxy5HGmYw7izS2jJ6jgHN45NFNmT9wTszzyBlHqoBBP7JF/TF/l3ZwilZJq6ullG5bvyov6DdgP3sPODDmznFGb5sPsvENK67CrjMcn5iAQGPmbrH9MaPjG87z1hndPNmEL08MWoQ3AO24EjEbEaiCbfD4fW7Dn/FktXUpl+VyqCRqmqls6xqOYXoTyufMgDe5GnFujifYzcXcLx18aK7vG8Ta45IzYq3n69PI7CxGKLMKbPoQq089NUi1i0iaJPn4tLe+HShgKRqjSNIVABd7am9TYAXx3xmzVGf5Nw5X1Z15tLeJTdaaMgK5HWXTsy/kub9fLD6SFHRVA9gAP5ADHvGbdqfFS6Tl1OwaWXwzMDtEmxYH8zDp0F/MYfkx0feL+MKCGT7XDMtRViIwworakjuxLSG2wJuATe5CgDmcZXw4SWldiS1hc9SWYkn3Nj9ceUo0McagXZpWUt1spP02tj3wyfDJ5+Dn+9jbrg6M16kds1gCMJ05rZmFuY6n388Tc0ssTWJ+FrfPliS63uCVIK2PLyxAzQMyxU6WMkrLGo9SQo+rWH1xOPqaRt6tm6dktMEyml2tqUuf3mZr/QjDfiFkmXinp4YF5RRpGP3VC/0xNx6zzhgwYMAGDBgwAYi5ll8VRG0U0ayRtsVYXB/2I5g9MSsGAMG407Np6EtUUWqam3Zozu6Dn0+NbdR4hbe/PCxQZgkoOkb87X9enmMfqDGacfdlkdSWqKO0NTuxXkkh/wDbb1GxvuOuJzxqRuM2jNrbjwnl/THkDYeE8z/TEJamSGUwVatDKmx1C1+YHpY9GGx6Ym32G55/7euPNKLi9l00+ilzOMa55gzI6OmkqbG9hyI3B63HK2NK4R7UN0gzFTG5sFntZW8i4+6fNht52xniUpeWR2PgEhKi3xEeG/sLYsZ41kGlySCN9vTmD0PrijklpmKvaP0ErAi4NwdwRhQ4m7QIqSf7P9nqJZLX8CbEnkAT8fuoIHvhG7PONDRyiiqX1U5IEbn/AAidwD+Q/wCk+h22aaoCIzsbKqlifQC5P0xyqZy7Mn4izasnhvmWU2pL31RN+mh6awSTv53VRbnj5wVmKQa1ynL6ipD211FQwivbkt9GkKPIdcSMv4gzfNSzUWikptVhKwBY/Mg6iOoUAA7Xxd/9jK8AMM5qO8A3JRWS/wCxfl6b426SpmSzySpzRqkiqgp46fRt3blm1XFtybnqDsBy3wzYh5SJ+6UVPdmUXDGO+lrHZgCLrcblenniZibNoSeO1rxFUSLVR09LHGzDulbvmsvwlybJdtrrvjKMjg0w3K3aQFievPbfn6/PDz2wZ4JHiy2NviZXmI6Dconv963ovnhUcAFgCQALDb2Fsdk6jQit2U1DcVYQ8gzsB+0t8e8ph0STJY8lYe1z/vjvURWmhlB5HS3sSQD/ABxLCjnffly6fX0wctBR2dLbnwnl6+Qxe9k2WLPm0sj7ilTwD8xOlT9NZ9zih1KDcvYWG528ut8Suz7jNMvkrZmglmWQoFaMDSCrObO5PhvqW3P2xrCtnMr0fovBih4UzSqqY++np1pkYXjjLFpCPxPsAn7NifO3LF9j0EQwYMGADBgwYAMGDETNqNpomjWV4WPKSO2pbG+2oEfwwBLwYymsy3OKObXLWVNVR7gtAE72PfZjEyHWAOYW5N72FrYZKajrJollo837xG5GSCJ1NjYglAhBBuCOYOAPvalktJNQzTVKbwxsySL8anoAfIm1wdsYVkDN3IuQfEQL222Hn0xtU9bnsIYSUtHWL/5LtGxHLdZLgn0vbGMZoWgqZnko5qSJ2usbKQqcgQGIAIvfltieRXE3B0ywe/i+H+HngF7j4eXp5YhxZhE97MN+QJsefrjpVVSRjWwNrW97g481O6L2i97JeEY8wFc9SoKkCFfNXPiZl8ioCW9yMNfCcsjQVOT1b6amJXjQk7yQlbRyr+IDl52tfe+JnYrw7PTQTTzXQVLK6QnmoGrxN5MwI28lF99h649znJZrJU1K9/EToeBi00bDnYpcgg81P0x63G0eZOmXXCmTikpIaa4JjWzEbAsSWY/NicW2MZ/7yKun8KXrIhyllgeF7eTEeFve2J9Bxtm9bGXpKelVQSpJcFgf2WkW3uRiLxyspzRq+EXjTtIgpQ0VORPU8gq+JUJ28RHxHyQbnbljNM8qs3qmljlaaVImCSinXVGtxfcRCzC3nthh7P63IqORWleb7UvJqiIoqHqVRdQT3Yk+uNxxeTjn4IHEvAtTT5euYzszVbTCSYE30q3w3/MG036ANbkuIKS6rsLWYXHLrbG2cVZ1SS5XVTB0ngMTg92wa5IsBcHY3I9sYlwZwhmNaiiJRFD/AMeQEAj8gtd/lt0uMdyQ5VRyEqPFVUqgBcoBbrbzPTridkeRV9cAaantExv38tkS3mBzf5A403JOz3LcuX7RUssjruZqggKv7Knwr7m59cVfE3bRTRXSjjM7D77eCP5fef6AeuORxJdnXkb6JGQ9kFOpElbI1U/4fgjH7o3b5m3pj5xJmmV088f2iSJYKXxQUkIDapLX7140FlC/CuqwB1Hyxk+bcW5nmTFDJLID/gwKwXrtoS7MP2icOHZvwJVQt38mXoZAR3X2iUIiddXdqrsXvyuBbyvvipM1Th7PZ6qzijeCAi4eZgHYHkViW5A/aK8+RwwYr6OOpveWSK34Y0O37zOb/wCUYsMAGDBgwAYMGDABj4zWBJ5DH3BgBYr+0DLodnqP8kckn/IhthbHahk8UrvGJQ7/ABlIWUOdvEwNgWsANRF7bcsaVbHGapjQgM6KTsASAT7X54Az1u2rLhzWce6D/wDbHh+2fK2GlxKVPQopH01Y0vSPIY4T0sTfGiH9pQf54AxrMMz4XqrlkaBjvqjikT52jUqfmMI/FuVUcaK1HmH2mMsB3TgrIlwfFYgBl6XCi1xjf24byqsBYU9LKFJUtGF2YbEEpyIwv5j2M5dJvGZoT+STUPpIG/gRgBk4BzJpstpZ5SNRiBY8httf02GFLPe0yAzfZ8uphV1BJAbZUv1sxsX9xYH8WOGb9mleaP7FBmKtTi1opU08iTpMiXOm5vbScLVRwbmMMIgmyulqo15PCdEw/MJQVY/vIb4AYE4GzevIbMa4wRnnBCb2H4bKQgPqdfzxcnsayohQY5SQN271rn36fS2MooeK8yyyTSn2hI7+GGrVmFvLcLbr8FhjUuFu1+jnGmp/u0gFzqN4289Lje/oQPS+ADNeyyKO82X1UtC4FzpcmM2H3gWuB63tz2OEODjGrkM0VTSQZrDCbPIsW9r2DB1Tr0Okcib23xeVOa1fENQ1PT6oMuQjvZLWZxzsehY9I+QG7X2GGCq4so8tCZdlsIqKi+lYoyLarbmWS+7bEnmdt7YATKribJo8uq0ollWSrXSadtRCMARr1G6gC/RjewxIyrtSlSjpaKhpmlqUhRGJBYKVAUaUXd+m5KgeuL2i7LJKuY1eayL3jWvDTjQoHQM4Fz623/McaNk+T09Mnd08SRL1CAC/ueZPvgDGI+zvOMycS183dDmBIdZH7MSHQnM9QfPDpkfZBl8NjKHqG85DZf8AIthb0N8aFgwBGoaCKFQkMaRqNgqKFH0AxJx8JxVZrxNR0zqk9TDEzcldwDY8jboPU4AtsGPKMCAQQQdwRyPrj1gAwYMGADBgwYAMGDBgBE7U+NmoYkhp/FVz7Ri19AvbXa3iJNlUHmfOxGFan7FWnjMtZWSGrcXJsJFU+TFvFJb0ZR0HnimnzyCTiRpqtwkMEjxqW2AMSsq39O81EepGG/OO2SnDiKigkqpWOldiisTyAuCzf5beuAGHPM0iybLV3aQxKsUYdvFI9trnoObHyANumM+y7s4rM2jFZX1bI8o1RxlNWkH4Tp1gICOSje1rm98SO2FzUV2WUknhR9LSLq2vJIqEX8wAwB/NjSuLeJIcvpmmkIFgRGnIu1tlA/megwBk/Y1DLS5vVUerUipIslvhLRyKqtbpzb6+mJPbF2iSpKaSjlMfd7yyIbEtz7sHoBsT5nbobwsmr3yuhnzGe326vJ7lG6KSWaUg7gXYtY+SDrhF4jyKSk7jvyTNNH37o3NQzsF1E7ljYk+RwBv/ABjxquX0McjWeolQd3GfvNpGpjbkq3ufkOuFTsPz6rqp6w1EzyDTG3iOwYs99I5KLAbDbYYq+HsllzFajN8wUGJIXEEW+iyowuFN/AvTfxNc9Beb2F1SQUFdUOf1bXYddKRBh9SWHywB64opnznOjQ62WlpFvIV/FYaiAdtRLBL2NtL4TOI+Faf+1Y6GgdpVYor7hih1HvBq/Kg1HyNx6YsOzzhnMMwFRMlV9mime07KTrkNy5VbWIUaz94eViMaQeFqbJ8uq5adS0ywyEzPYufDyBAAUX3sLfPACfN3mZVByrK2FLQU1+8kS9mN7FmsQz3bUAurxWLE8rLfaJwC2UrDNHUlwz6QdOhkYKWBBDG/I+VtueNI7BaNEy1pBa8kr6jfkEsgB8thf54o+K5/7bzKOngBkpKMM0zryc8yoPI6tIjX3c8sAWfalxHVwZZRlHMb1ARZpBsR+i1FQQPCWN9xvZTbEbKezWrhaCppM0ZySjOW1BXUkEkeJtY09GBv5jEnh/iumzymmoaxUgmJOhAd9raWQsP1iNcFfTlY2xF7K86mo6yTJaoglCe5Ych4e8Kjf4WQhwOniHlYC87S+NZKeSOgpFJqqgKA/wDwg7aFYCx1MSG9gL+V189mObO93zc+pDSk/TWMJ/EE0eYZxUtLVpSxIWVZW8oiIwq2I3J1MN+V8N/Z5lGWRVkbrmv2mcXEaXKqSVIPO5c2vYXwBE7UIpMuyyKiaqlqHnlZ5Hdjcqii6qpJsmrR4bnc+uKLjzhCky6jhDys+YPpLDVsFA8V16KosoPPl0va77R1+3Z9S0epgqBEJQi6k3lci4IB0hOYPIYWaulfLM3VsxQ1SB9Rd7v3ik7Si58TKd9J6i3kcAbj2b00keV0aSghxEux5gHdVN+RCkC3S2GTEegrY5o0licPG4DKym4IOJGADBgwYAMGDBgAwYMGAEDPuyejqqt6l3lXvN3RCApNrFrkEi+3LDHw5wjR0I/u0Cox5ubs593Yk/Lli8wYARu0rs9GZ906yiKWMFbldasp3sRcEEHcH1O3lD4b7KIYpFnrJ5K2Vbae8voWxuPCWYtbyJI62xouDAGY5dwPVVGbSVuY6TFEx+zoDcMAT3e33VUWYg7lvQbtPEnA1HXTxz1CMzRjTYMQGF9QVgOYBJ+pwy4MARaygSSF4CLRshjsu1lK6bDy2xn+R9kUUEFTC1VI5qEEZZVCaVDah4bnUb879L2AvjSsGAKTg7hqPL6ZaaNmcAsxZrXYsbk7bDoLDyxY5pQJPDJBILpIjI3swscSsGAMfy/sUdWZXzB+4Y+JI0KFx+bxleW3wn5Y07h/IaeihENPGEQbnqWPVmY7sffFlgwAm8WdmtDXMZXRo5jzkjNifVlN1Y+tr+uIXCXZZBRVH2kzyzSANoLWGksCpbb4msSLnz5Yf8GAMwouxOjDMZZ55bkm11Tr5qLk/PDHk3ZxltLKk8UBEibqzSSPY2tfSzFb2J6YbMGAEvL+z6OPNJMyaZ3ZizJGVAClk0bm/istwNh88WvGXCUGYw91MCCtzHIvxIbWuPMeanY/IHF/gwBn/Zv2ey5bJK71XeKw0rGqlV531sCx8Xt67nGgYMGADBgwYA//2Q=="/>
          <p:cNvSpPr>
            <a:spLocks noChangeAspect="1" noChangeArrowheads="1"/>
          </p:cNvSpPr>
          <p:nvPr/>
        </p:nvSpPr>
        <p:spPr bwMode="auto">
          <a:xfrm>
            <a:off x="155575" y="-1622425"/>
            <a:ext cx="27622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2" y="221153"/>
            <a:ext cx="1933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122363"/>
            <a:ext cx="9829800" cy="2387600"/>
          </a:xfrm>
        </p:spPr>
        <p:txBody>
          <a:bodyPr/>
          <a:lstStyle/>
          <a:p>
            <a:r>
              <a:rPr lang="id-ID" smtClean="0"/>
              <a:t>Running Yii with Built-in PHP Web Server</a:t>
            </a:r>
            <a:endParaRPr lang="id-ID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83970" y="3602038"/>
            <a:ext cx="9624060" cy="1290002"/>
          </a:xfrm>
          <a:solidFill>
            <a:schemeClr val="tx1"/>
          </a:solidFill>
        </p:spPr>
        <p:txBody>
          <a:bodyPr/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id-ID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smtClean="0">
                <a:solidFill>
                  <a:schemeClr val="bg1"/>
                </a:solidFill>
                <a:latin typeface="Consolas" panose="020B0609020204030204" pitchFamily="49" charset="0"/>
              </a:rPr>
              <a:t>cd web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id-ID" smtClean="0">
                <a:solidFill>
                  <a:schemeClr val="bg1"/>
                </a:solidFill>
                <a:latin typeface="Consolas" panose="020B0609020204030204" pitchFamily="49" charset="0"/>
              </a:rPr>
              <a:t>php </a:t>
            </a:r>
            <a:r>
              <a:rPr lang="id-ID">
                <a:solidFill>
                  <a:schemeClr val="bg1"/>
                </a:solidFill>
                <a:latin typeface="Consolas" panose="020B0609020204030204" pitchFamily="49" charset="0"/>
              </a:rPr>
              <a:t>yii serve --</a:t>
            </a:r>
            <a:r>
              <a:rPr lang="id-ID" smtClean="0">
                <a:solidFill>
                  <a:schemeClr val="bg1"/>
                </a:solidFill>
                <a:latin typeface="Consolas" panose="020B0609020204030204" pitchFamily="49" charset="0"/>
              </a:rPr>
              <a:t>port=8080</a:t>
            </a:r>
            <a:endParaRPr lang="id-ID" sz="44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29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17</a:t>
            </a:fld>
            <a:endParaRPr lang="id-ID"/>
          </a:p>
        </p:txBody>
      </p:sp>
      <p:grpSp>
        <p:nvGrpSpPr>
          <p:cNvPr id="5" name="WebBrowser"/>
          <p:cNvGrpSpPr/>
          <p:nvPr>
            <p:custDataLst>
              <p:custData r:id="rId1"/>
            </p:custDataLst>
          </p:nvPr>
        </p:nvGrpSpPr>
        <p:grpSpPr>
          <a:xfrm>
            <a:off x="1524000" y="245858"/>
            <a:ext cx="9144000" cy="6858000"/>
            <a:chOff x="0" y="0"/>
            <a:chExt cx="9144000" cy="6858000"/>
          </a:xfrm>
        </p:grpSpPr>
        <p:sp>
          <p:nvSpPr>
            <p:cNvPr id="6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7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Left Arrow 32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0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5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6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7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2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4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  <a:r>
                  <a:rPr lang="id-ID" sz="1200" kern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localhost:8080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6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9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643" y="964476"/>
            <a:ext cx="8948917" cy="59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Architecture of Yii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9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Application Life Cycle</a:t>
            </a:r>
            <a:endParaRPr lang="id-ID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17" y="1161846"/>
            <a:ext cx="7415566" cy="56961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43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Who am I? </a:t>
            </a:r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609600" y="1690688"/>
            <a:ext cx="4572000" cy="2062103"/>
          </a:xfrm>
          <a:prstGeom prst="rect">
            <a:avLst/>
          </a:prstGeom>
          <a:solidFill>
            <a:schemeClr val="bg1"/>
          </a:solidFill>
          <a:ln>
            <a:solidFill>
              <a:srgbClr val="44789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2800" u="sng" smtClean="0"/>
              <a:t>Personal</a:t>
            </a:r>
          </a:p>
          <a:p>
            <a:pPr marL="342900" indent="-342900">
              <a:buFontTx/>
              <a:buChar char="-"/>
            </a:pPr>
            <a:r>
              <a:rPr lang="id-ID" sz="2000" smtClean="0"/>
              <a:t>Hafid Mukhlasin</a:t>
            </a:r>
          </a:p>
          <a:p>
            <a:pPr marL="342900" indent="-342900">
              <a:buFontTx/>
              <a:buChar char="-"/>
            </a:pPr>
            <a:r>
              <a:rPr lang="id-ID" sz="2000" smtClean="0"/>
              <a:t>30 years old</a:t>
            </a:r>
          </a:p>
          <a:p>
            <a:pPr marL="342900" indent="-342900">
              <a:buFontTx/>
              <a:buChar char="-"/>
            </a:pPr>
            <a:r>
              <a:rPr lang="id-ID" sz="2000" smtClean="0"/>
              <a:t>Married</a:t>
            </a:r>
          </a:p>
          <a:p>
            <a:pPr marL="342900" indent="-342900">
              <a:buFontTx/>
              <a:buChar char="-"/>
            </a:pPr>
            <a:r>
              <a:rPr lang="id-ID" sz="2000" smtClean="0"/>
              <a:t>Live in Depok</a:t>
            </a:r>
          </a:p>
          <a:p>
            <a:pPr marL="342900" indent="-342900">
              <a:buFontTx/>
              <a:buChar char="-"/>
            </a:pPr>
            <a:r>
              <a:rPr lang="id-ID" sz="2000" smtClean="0"/>
              <a:t>I am moslem and sholat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" y="1748744"/>
            <a:ext cx="4572000" cy="0"/>
          </a:xfrm>
          <a:prstGeom prst="line">
            <a:avLst/>
          </a:prstGeom>
          <a:ln w="57150">
            <a:solidFill>
              <a:srgbClr val="447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686628" y="3429000"/>
            <a:ext cx="4590144" cy="1754326"/>
            <a:chOff x="2895600" y="3301488"/>
            <a:chExt cx="4590144" cy="1754326"/>
          </a:xfrm>
        </p:grpSpPr>
        <p:sp>
          <p:nvSpPr>
            <p:cNvPr id="6" name="TextBox 5"/>
            <p:cNvSpPr txBox="1"/>
            <p:nvPr/>
          </p:nvSpPr>
          <p:spPr>
            <a:xfrm>
              <a:off x="2895600" y="3301488"/>
              <a:ext cx="4572000" cy="17543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8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d-ID" sz="2800" u="sng" smtClean="0"/>
                <a:t>Educations</a:t>
              </a:r>
            </a:p>
            <a:p>
              <a:pPr marL="342900" indent="-342900">
                <a:buFontTx/>
                <a:buChar char="-"/>
              </a:pPr>
              <a:r>
                <a:rPr lang="id-ID" sz="2000" smtClean="0"/>
                <a:t>S 1 Teknik Informatika (2008) Universitas Teknologi Yogyakarta</a:t>
              </a:r>
            </a:p>
            <a:p>
              <a:pPr marL="342900" indent="-342900">
                <a:buFontTx/>
                <a:buChar char="-"/>
              </a:pPr>
              <a:r>
                <a:rPr lang="id-ID" sz="2000" smtClean="0"/>
                <a:t>Magister Teknologi Informasi</a:t>
              </a:r>
              <a:br>
                <a:rPr lang="id-ID" sz="2000" smtClean="0"/>
              </a:br>
              <a:r>
                <a:rPr lang="id-ID" sz="2000" smtClean="0"/>
                <a:t>Universitas Indonesia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913744" y="3359544"/>
              <a:ext cx="4572000" cy="0"/>
            </a:xfrm>
            <a:prstGeom prst="line">
              <a:avLst/>
            </a:prstGeom>
            <a:ln w="57150">
              <a:solidFill>
                <a:srgbClr val="4478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970058" y="1927020"/>
            <a:ext cx="4572000" cy="1754326"/>
            <a:chOff x="6781800" y="1482938"/>
            <a:chExt cx="4572000" cy="1754326"/>
          </a:xfrm>
        </p:grpSpPr>
        <p:sp>
          <p:nvSpPr>
            <p:cNvPr id="7" name="TextBox 6"/>
            <p:cNvSpPr txBox="1"/>
            <p:nvPr/>
          </p:nvSpPr>
          <p:spPr>
            <a:xfrm>
              <a:off x="6781800" y="1482938"/>
              <a:ext cx="4572000" cy="17543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789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d-ID" sz="2800" u="sng" smtClean="0"/>
                <a:t>Activities &amp; Hobbies</a:t>
              </a:r>
              <a:endParaRPr lang="id-ID" sz="2800" u="sng" smtClean="0"/>
            </a:p>
            <a:p>
              <a:pPr marL="342900" indent="-342900">
                <a:buFontTx/>
                <a:buChar char="-"/>
              </a:pPr>
              <a:r>
                <a:rPr lang="id-ID" sz="2000" smtClean="0"/>
                <a:t>Trainer &amp; Developer at a  Training Center </a:t>
              </a:r>
              <a:r>
                <a:rPr lang="id-ID" sz="2000" smtClean="0"/>
                <a:t>( Jakarta )</a:t>
              </a:r>
              <a:endParaRPr lang="id-ID" sz="2000" smtClean="0"/>
            </a:p>
            <a:p>
              <a:pPr marL="342900" indent="-342900">
                <a:buFontTx/>
                <a:buChar char="-"/>
              </a:pPr>
              <a:r>
                <a:rPr lang="id-ID" sz="2000" smtClean="0"/>
                <a:t>Freelance Web Developer&amp;Consultant</a:t>
              </a:r>
            </a:p>
            <a:p>
              <a:pPr marL="342900" indent="-342900">
                <a:buFontTx/>
                <a:buChar char="-"/>
              </a:pPr>
              <a:r>
                <a:rPr lang="id-ID" sz="2000" smtClean="0"/>
                <a:t>Sharing </a:t>
              </a:r>
              <a:r>
                <a:rPr lang="id-ID" sz="2000" smtClean="0"/>
                <a:t>knowledges </a:t>
              </a:r>
              <a:r>
                <a:rPr lang="id-ID" sz="2000"/>
                <a:t>(</a:t>
              </a:r>
              <a:r>
                <a:rPr lang="id-ID" sz="2000" smtClean="0"/>
                <a:t> </a:t>
              </a:r>
              <a:r>
                <a:rPr lang="id-ID" sz="2000" smtClean="0"/>
                <a:t>blog &amp; </a:t>
              </a:r>
              <a:r>
                <a:rPr lang="id-ID" sz="2000" smtClean="0"/>
                <a:t>group )</a:t>
              </a:r>
              <a:endParaRPr lang="id-ID" sz="2000" smtClean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781800" y="1543994"/>
              <a:ext cx="4572000" cy="0"/>
            </a:xfrm>
            <a:prstGeom prst="line">
              <a:avLst/>
            </a:prstGeom>
            <a:ln w="57150">
              <a:solidFill>
                <a:srgbClr val="4478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09600" y="5540561"/>
            <a:ext cx="4177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d-ID" sz="2000" smtClean="0">
                <a:solidFill>
                  <a:srgbClr val="44789C"/>
                </a:solidFill>
              </a:rPr>
              <a:t>http://www.hafidmukhlasin.com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d-ID" sz="2000" smtClean="0">
                <a:solidFill>
                  <a:srgbClr val="44789C"/>
                </a:solidFill>
              </a:rPr>
              <a:t>https://github.com/hscstudio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d-ID" sz="2000" smtClean="0">
                <a:solidFill>
                  <a:srgbClr val="44789C"/>
                </a:solidFill>
              </a:rPr>
              <a:t>hafidmukhlasin@gmail.com</a:t>
            </a:r>
            <a:endParaRPr lang="id-ID" sz="2000">
              <a:solidFill>
                <a:srgbClr val="44789C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</a:t>
            </a:fld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31737" y="644921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solidFill>
                  <a:srgbClr val="44789C"/>
                </a:solidFill>
              </a:rPr>
              <a:t>Q</a:t>
            </a:r>
            <a:endParaRPr lang="id-ID">
              <a:solidFill>
                <a:srgbClr val="447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Entryscript: app/web/index.php</a:t>
            </a:r>
            <a:endParaRPr lang="id-ID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FF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 comment out the following two lines when deployed to production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FF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'YII_DEBUG'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 or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'YII_DEBUG'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'YII_ENV'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 or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'YII_ENV'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'dev'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__DIR__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'/../vendor/autoload.php'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require(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__DIR__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'/../vendor/yiisoft/yii2/Yii.php'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$config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 require(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__DIR__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DD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'/../config/web.php'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 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yii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$config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))-&gt;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00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rgbClr val="0077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kumimoji="0" lang="id-ID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Why You should choose Yii?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91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Good Performance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Yes, it’s not best, but good </a:t>
            </a:r>
            <a:r>
              <a:rPr lang="id-ID" smtClean="0">
                <a:sym typeface="Wingdings" panose="05000000000000000000" pitchFamily="2" charset="2"/>
              </a:rPr>
              <a:t>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94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2" y="5587324"/>
            <a:ext cx="2515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/>
              <a:t>https://github.com/kenjis/php-framework-benchmark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202926259"/>
              </p:ext>
            </p:extLst>
          </p:nvPr>
        </p:nvGraphicFramePr>
        <p:xfrm>
          <a:off x="952708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id-ID" smtClean="0"/>
              <a:t>Yii on PHP 5 vs PHP 7</a:t>
            </a: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9144002" y="1959428"/>
            <a:ext cx="25523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smtClean="0"/>
              <a:t>Spesification</a:t>
            </a:r>
          </a:p>
          <a:p>
            <a:endParaRPr lang="id-ID" b="1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Core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Memory 512 MB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20 GB SSD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Ubuntu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Apache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PHP 5/7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smtClean="0"/>
              <a:t>PHP opCache enabled</a:t>
            </a:r>
          </a:p>
          <a:p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97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Why PHP 7 faster than 5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/>
              <a:t>http://www.slideshare.net/petrabarus/whats-new-in-php7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01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Good Security</a:t>
            </a:r>
            <a:endParaRPr lang="id-ID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8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Built-in Security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1315"/>
            <a:ext cx="10515600" cy="2715370"/>
          </a:xfrm>
        </p:spPr>
        <p:txBody>
          <a:bodyPr/>
          <a:lstStyle/>
          <a:p>
            <a:r>
              <a:rPr lang="id-ID" smtClean="0"/>
              <a:t>Authentication &amp; Authorization</a:t>
            </a:r>
          </a:p>
          <a:p>
            <a:r>
              <a:rPr lang="id-ID"/>
              <a:t>Tools to deal with </a:t>
            </a:r>
            <a:r>
              <a:rPr lang="id-ID" smtClean="0"/>
              <a:t>SQL </a:t>
            </a:r>
            <a:r>
              <a:rPr lang="id-ID"/>
              <a:t>injections, XSS attacks, CSRF </a:t>
            </a:r>
            <a:r>
              <a:rPr lang="id-ID" smtClean="0"/>
              <a:t>attacks</a:t>
            </a:r>
          </a:p>
          <a:p>
            <a:r>
              <a:rPr lang="id-ID" smtClean="0"/>
              <a:t>Standard input validation &amp; output filtering</a:t>
            </a:r>
          </a:p>
          <a:p>
            <a:r>
              <a:rPr lang="id-ID" smtClean="0"/>
              <a:t>Easy to use other security feature: hash password, encrypt &amp; decrypt</a:t>
            </a:r>
          </a:p>
          <a:p>
            <a:r>
              <a:rPr lang="id-ID" smtClean="0"/>
              <a:t>Reviewed by web security expert (</a:t>
            </a:r>
            <a:r>
              <a:rPr lang="en-US" smtClean="0"/>
              <a:t>Tom </a:t>
            </a:r>
            <a:r>
              <a:rPr lang="en-US"/>
              <a:t>Worster </a:t>
            </a:r>
            <a:r>
              <a:rPr lang="id-ID" smtClean="0"/>
              <a:t>and </a:t>
            </a:r>
            <a:r>
              <a:rPr lang="en-US" smtClean="0"/>
              <a:t>Anthony</a:t>
            </a:r>
            <a:r>
              <a:rPr lang="id-ID" smtClean="0"/>
              <a:t>)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45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1122363"/>
            <a:ext cx="9631680" cy="2387600"/>
          </a:xfrm>
        </p:spPr>
        <p:txBody>
          <a:bodyPr/>
          <a:lstStyle/>
          <a:p>
            <a:r>
              <a:rPr lang="id-ID" smtClean="0"/>
              <a:t>Reduce Our Development Time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91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id-ID" smtClean="0"/>
              <a:t>Many features to reduce our development time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83634"/>
            <a:ext cx="10515600" cy="4790271"/>
          </a:xfrm>
        </p:spPr>
        <p:txBody>
          <a:bodyPr>
            <a:normAutofit fontScale="92500" lnSpcReduction="10000"/>
          </a:bodyPr>
          <a:lstStyle/>
          <a:p>
            <a:r>
              <a:rPr lang="id-ID" smtClean="0"/>
              <a:t>Support PHP Dependency Manager - Composer</a:t>
            </a:r>
          </a:p>
          <a:p>
            <a:r>
              <a:rPr lang="id-ID" smtClean="0"/>
              <a:t>Integrate with User Interface Framework – Twitter Boostrap, and You can use the other</a:t>
            </a:r>
          </a:p>
          <a:p>
            <a:r>
              <a:rPr lang="id-ID" smtClean="0"/>
              <a:t>Application Template</a:t>
            </a:r>
          </a:p>
          <a:p>
            <a:r>
              <a:rPr lang="id-ID" smtClean="0"/>
              <a:t>Built-in Scafolding Generator – Gii</a:t>
            </a:r>
          </a:p>
          <a:p>
            <a:r>
              <a:rPr lang="id-ID" smtClean="0"/>
              <a:t>Centralize Validation in models, (client &amp; server validation) </a:t>
            </a:r>
          </a:p>
          <a:p>
            <a:r>
              <a:rPr lang="id-ID" smtClean="0"/>
              <a:t>Many built-in useful Widgets</a:t>
            </a:r>
          </a:p>
          <a:p>
            <a:r>
              <a:rPr lang="id-ID" smtClean="0"/>
              <a:t>Automatic routing (by default)</a:t>
            </a:r>
          </a:p>
          <a:p>
            <a:r>
              <a:rPr lang="id-ID" smtClean="0"/>
              <a:t>Simplify to create API Restful Web Service</a:t>
            </a:r>
          </a:p>
          <a:p>
            <a:r>
              <a:rPr lang="id-ID"/>
              <a:t>Integrate with Testing Tools - Codeceptions</a:t>
            </a:r>
          </a:p>
          <a:p>
            <a:r>
              <a:rPr lang="id-ID" smtClean="0"/>
              <a:t>etc</a:t>
            </a:r>
            <a:endParaRPr lang="id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2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</a:t>
            </a:r>
            <a:r>
              <a:rPr lang="id-ID" smtClean="0"/>
              <a:t>witter Bootstrap Ready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29</a:t>
            </a:fld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469"/>
          <a:stretch/>
        </p:blipFill>
        <p:spPr>
          <a:xfrm>
            <a:off x="2660108" y="1338470"/>
            <a:ext cx="6871784" cy="55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History of PHP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000"/>
              <a:t>http://php.net/manual/en/history.php.php</a:t>
            </a:r>
          </a:p>
          <a:p>
            <a:endParaRPr lang="id-ID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1737" y="644921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solidFill>
                  <a:srgbClr val="44789C"/>
                </a:solidFill>
              </a:rPr>
              <a:t>Q</a:t>
            </a:r>
            <a:endParaRPr lang="id-ID">
              <a:solidFill>
                <a:srgbClr val="44789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43" y="1122362"/>
            <a:ext cx="2118715" cy="13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Gii </a:t>
            </a:r>
            <a:r>
              <a:rPr lang="id-ID" smtClean="0"/>
              <a:t>: </a:t>
            </a:r>
            <a:r>
              <a:rPr lang="en-US" smtClean="0"/>
              <a:t>a </a:t>
            </a:r>
            <a:r>
              <a:rPr lang="en-US"/>
              <a:t>magical tool that can write code for you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30</a:t>
            </a:fld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8" t="7064" r="3338" b="27614"/>
          <a:stretch/>
        </p:blipFill>
        <p:spPr>
          <a:xfrm>
            <a:off x="2489916" y="1336184"/>
            <a:ext cx="7212169" cy="4237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1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/>
              <a:t>Centralize Validation </a:t>
            </a:r>
            <a:r>
              <a:rPr lang="id-ID"/>
              <a:t>in </a:t>
            </a:r>
            <a:r>
              <a:rPr lang="id-ID" smtClean="0"/>
              <a:t>models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id-ID" sz="2000" smtClean="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b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Yii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 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 \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yii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ActiveRecord</a:t>
            </a:r>
            <a:b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public static function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'category'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public function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{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return [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[[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'title'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 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'required'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[[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'title'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'description'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 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'string'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id-ID" sz="2000">
                <a:solidFill>
                  <a:srgbClr val="DD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'max' 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 </a:t>
            </a:r>
            <a:r>
              <a:rPr lang="id-ID" sz="2000">
                <a:solidFill>
                  <a:srgbClr val="000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];</a:t>
            </a:r>
            <a:b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id-ID" sz="200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d-ID" sz="2000" smtClean="0">
                <a:solidFill>
                  <a:srgbClr val="00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d-ID" sz="200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59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/>
              <a:t>It will trigger client and server validation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32</a:t>
            </a:fld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07" t="8060" r="1293" b="17734"/>
          <a:stretch/>
        </p:blipFill>
        <p:spPr>
          <a:xfrm>
            <a:off x="2279562" y="1339401"/>
            <a:ext cx="7379594" cy="4198513"/>
          </a:xfrm>
          <a:prstGeom prst="rect">
            <a:avLst/>
          </a:prstGeom>
          <a:ln>
            <a:solidFill>
              <a:srgbClr val="44789C"/>
            </a:solidFill>
          </a:ln>
        </p:spPr>
      </p:pic>
    </p:spTree>
    <p:extLst>
      <p:ext uri="{BB962C8B-B14F-4D97-AF65-F5344CB8AC3E}">
        <p14:creationId xmlns:p14="http://schemas.microsoft.com/office/powerpoint/2010/main" val="27848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Good Versioning &amp; Support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Professional &amp; Reliable PHP Framework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23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/>
              <a:t>Versioning &amp; Support of Yii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34</a:t>
            </a:fld>
            <a:endParaRPr lang="id-ID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40974059"/>
              </p:ext>
            </p:extLst>
          </p:nvPr>
        </p:nvGraphicFramePr>
        <p:xfrm>
          <a:off x="385762" y="4903469"/>
          <a:ext cx="11806237" cy="128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ound Diagonal Corner Rectangle 16"/>
          <p:cNvSpPr/>
          <p:nvPr/>
        </p:nvSpPr>
        <p:spPr>
          <a:xfrm>
            <a:off x="486917" y="3388336"/>
            <a:ext cx="1097280" cy="385762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smtClean="0">
                <a:latin typeface="Bernard MT Condensed" panose="02050806060905020404" pitchFamily="18" charset="0"/>
              </a:rPr>
              <a:t>Yii 1</a:t>
            </a:r>
            <a:endParaRPr lang="id-ID" sz="2000">
              <a:latin typeface="Bernard MT Condensed" panose="02050806060905020404" pitchFamily="18" charset="0"/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7576340" y="4311097"/>
            <a:ext cx="1097280" cy="385762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smtClean="0">
                <a:latin typeface="Bernard MT Condensed" panose="02050806060905020404" pitchFamily="18" charset="0"/>
              </a:rPr>
              <a:t>Yii 2</a:t>
            </a:r>
            <a:endParaRPr lang="id-ID" sz="2000">
              <a:latin typeface="Bernard MT Condensed" panose="02050806060905020404" pitchFamily="18" charset="0"/>
            </a:endParaRPr>
          </a:p>
        </p:txBody>
      </p:sp>
      <p:cxnSp>
        <p:nvCxnSpPr>
          <p:cNvPr id="8" name="Elbow Connector 7"/>
          <p:cNvCxnSpPr>
            <a:stCxn id="17" idx="0"/>
            <a:endCxn id="18" idx="3"/>
          </p:cNvCxnSpPr>
          <p:nvPr/>
        </p:nvCxnSpPr>
        <p:spPr>
          <a:xfrm>
            <a:off x="1584197" y="3581217"/>
            <a:ext cx="6540783" cy="729880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0"/>
          </p:cNvCxnSpPr>
          <p:nvPr/>
        </p:nvCxnSpPr>
        <p:spPr>
          <a:xfrm>
            <a:off x="1584197" y="3581217"/>
            <a:ext cx="1002061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</p:cNvCxnSpPr>
          <p:nvPr/>
        </p:nvCxnSpPr>
        <p:spPr>
          <a:xfrm>
            <a:off x="8673620" y="4503978"/>
            <a:ext cx="29311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22226" y="1232073"/>
            <a:ext cx="134754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4000" smtClean="0">
                <a:solidFill>
                  <a:srgbClr val="C00000"/>
                </a:solidFill>
              </a:rPr>
              <a:t>X</a:t>
            </a:r>
            <a:r>
              <a:rPr lang="id-ID" sz="4000" smtClean="0"/>
              <a:t>.</a:t>
            </a:r>
            <a:r>
              <a:rPr lang="id-ID" sz="4000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id-ID" sz="4000" smtClean="0"/>
              <a:t>.</a:t>
            </a:r>
            <a:r>
              <a:rPr lang="id-ID" sz="4000" smtClean="0">
                <a:solidFill>
                  <a:schemeClr val="accent6">
                    <a:lumMod val="75000"/>
                  </a:schemeClr>
                </a:solidFill>
              </a:rPr>
              <a:t>Z</a:t>
            </a:r>
            <a:endParaRPr lang="id-ID" sz="4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14231" y="2390342"/>
            <a:ext cx="987771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d-ID" sz="2000" smtClean="0">
                <a:solidFill>
                  <a:srgbClr val="C00000"/>
                </a:solidFill>
              </a:rPr>
              <a:t>MAJOR</a:t>
            </a:r>
            <a:endParaRPr lang="id-ID" sz="200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5302" y="2390342"/>
            <a:ext cx="1016625" cy="4001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d-ID" sz="2000" smtClean="0">
                <a:solidFill>
                  <a:schemeClr val="accent1">
                    <a:lumMod val="75000"/>
                  </a:schemeClr>
                </a:solidFill>
              </a:rPr>
              <a:t>MINOR</a:t>
            </a:r>
            <a:endParaRPr lang="id-ID"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2121" y="2390342"/>
            <a:ext cx="965649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d-ID" sz="2000" smtClean="0">
                <a:solidFill>
                  <a:schemeClr val="accent6">
                    <a:lumMod val="75000"/>
                  </a:schemeClr>
                </a:solidFill>
              </a:rPr>
              <a:t>PATCH</a:t>
            </a:r>
            <a:endParaRPr lang="id-ID" sz="20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Elbow Connector 33"/>
          <p:cNvCxnSpPr>
            <a:stCxn id="27" idx="1"/>
            <a:endCxn id="29" idx="0"/>
          </p:cNvCxnSpPr>
          <p:nvPr/>
        </p:nvCxnSpPr>
        <p:spPr>
          <a:xfrm rot="10800000" flipV="1">
            <a:off x="4308118" y="1586016"/>
            <a:ext cx="1114109" cy="8043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7" idx="3"/>
            <a:endCxn id="31" idx="0"/>
          </p:cNvCxnSpPr>
          <p:nvPr/>
        </p:nvCxnSpPr>
        <p:spPr>
          <a:xfrm>
            <a:off x="6769774" y="1586016"/>
            <a:ext cx="1125172" cy="8043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30" idx="0"/>
          </p:cNvCxnSpPr>
          <p:nvPr/>
        </p:nvCxnSpPr>
        <p:spPr>
          <a:xfrm flipH="1">
            <a:off x="6093615" y="1939959"/>
            <a:ext cx="2385" cy="450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86917" y="1220873"/>
            <a:ext cx="26260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smtClean="0"/>
              <a:t>Almost base on </a:t>
            </a:r>
            <a:br>
              <a:rPr lang="id-ID" sz="2400" smtClean="0"/>
            </a:br>
            <a:r>
              <a:rPr lang="id-ID" sz="2400" smtClean="0"/>
              <a:t>semantic versioning</a:t>
            </a:r>
          </a:p>
          <a:p>
            <a:r>
              <a:rPr lang="id-ID" smtClean="0"/>
              <a:t>http</a:t>
            </a:r>
            <a:r>
              <a:rPr lang="id-ID"/>
              <a:t>://</a:t>
            </a:r>
            <a:r>
              <a:rPr lang="id-ID" smtClean="0"/>
              <a:t>semver.org</a:t>
            </a:r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10060960" y="4126431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mtClean="0">
                <a:latin typeface="Bernard MT Condensed" panose="02050806060905020404" pitchFamily="18" charset="0"/>
              </a:rPr>
              <a:t>v2.0.7</a:t>
            </a:r>
            <a:endParaRPr lang="id-ID" sz="2000">
              <a:latin typeface="Bernard MT Condensed" panose="020508060609050204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51568" y="3215994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mtClean="0">
                <a:latin typeface="Bernard MT Condensed" panose="02050806060905020404" pitchFamily="18" charset="0"/>
              </a:rPr>
              <a:t>v1.1.17</a:t>
            </a:r>
            <a:endParaRPr lang="id-ID" sz="2000">
              <a:latin typeface="Bernard MT Condensed" panose="020508060609050204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6916" y="6126052"/>
            <a:ext cx="7890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/>
              <a:t>http://www.yiiframework.com/news/90/update-on-yii-1-1-support-and-end-of-life/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3936" y="3181106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mtClean="0">
                <a:latin typeface="Bernard MT Condensed" panose="02050806060905020404" pitchFamily="18" charset="0"/>
              </a:rPr>
              <a:t>v1.1.0</a:t>
            </a:r>
            <a:endParaRPr lang="id-ID" sz="2000">
              <a:latin typeface="Bernard MT Condensed" panose="020508060609050204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3795" y="4006011"/>
            <a:ext cx="89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mtClean="0">
                <a:latin typeface="Bernard MT Condensed" panose="02050806060905020404" pitchFamily="18" charset="0"/>
              </a:rPr>
              <a:t>Yii 2</a:t>
            </a:r>
            <a:br>
              <a:rPr lang="id-ID" smtClean="0">
                <a:latin typeface="Bernard MT Condensed" panose="02050806060905020404" pitchFamily="18" charset="0"/>
              </a:rPr>
            </a:br>
            <a:r>
              <a:rPr lang="id-ID" smtClean="0">
                <a:latin typeface="Bernard MT Condensed" panose="02050806060905020404" pitchFamily="18" charset="0"/>
              </a:rPr>
              <a:t>Public</a:t>
            </a:r>
            <a:br>
              <a:rPr lang="id-ID" smtClean="0">
                <a:latin typeface="Bernard MT Condensed" panose="02050806060905020404" pitchFamily="18" charset="0"/>
              </a:rPr>
            </a:br>
            <a:r>
              <a:rPr lang="id-ID" smtClean="0">
                <a:latin typeface="Bernard MT Condensed" panose="02050806060905020404" pitchFamily="18" charset="0"/>
              </a:rPr>
              <a:t>Preview</a:t>
            </a:r>
            <a:endParaRPr lang="id-ID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W</a:t>
            </a:r>
            <a:r>
              <a:rPr lang="en-US" smtClean="0"/>
              <a:t>hy </a:t>
            </a:r>
            <a:r>
              <a:rPr lang="id-ID" smtClean="0"/>
              <a:t>is Y</a:t>
            </a:r>
            <a:r>
              <a:rPr lang="en-US" smtClean="0"/>
              <a:t>ii not </a:t>
            </a:r>
            <a:r>
              <a:rPr lang="en-US"/>
              <a:t>quick to adopt new </a:t>
            </a:r>
            <a:r>
              <a:rPr lang="en-US" smtClean="0"/>
              <a:t>technology</a:t>
            </a:r>
            <a:r>
              <a:rPr lang="id-ID" smtClean="0"/>
              <a:t>?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62"/>
            <a:ext cx="10515600" cy="2820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d-ID" smtClean="0"/>
              <a:t>Alexander Makarov (core Yii dev) say </a:t>
            </a:r>
          </a:p>
          <a:p>
            <a:pPr marL="457200" indent="0" algn="just">
              <a:lnSpc>
                <a:spcPct val="160000"/>
              </a:lnSpc>
              <a:buNone/>
            </a:pPr>
            <a:r>
              <a:rPr lang="id-ID" smtClean="0"/>
              <a:t>“</a:t>
            </a:r>
            <a:r>
              <a:rPr lang="en-US" smtClean="0"/>
              <a:t>if </a:t>
            </a:r>
            <a:r>
              <a:rPr lang="en-US"/>
              <a:t>we'll adopt new tech too fast w/o supporting what we've built there will be no means using Yii as a framework at </a:t>
            </a:r>
            <a:r>
              <a:rPr lang="en-US" smtClean="0"/>
              <a:t>all</a:t>
            </a:r>
            <a:r>
              <a:rPr lang="id-ID" smtClean="0"/>
              <a:t>. </a:t>
            </a:r>
          </a:p>
          <a:p>
            <a:pPr marL="457200" indent="0" algn="just">
              <a:lnSpc>
                <a:spcPct val="160000"/>
              </a:lnSpc>
              <a:buNone/>
            </a:pPr>
            <a:r>
              <a:rPr lang="id-ID" smtClean="0"/>
              <a:t>I</a:t>
            </a:r>
            <a:r>
              <a:rPr lang="en-US" smtClean="0"/>
              <a:t>t </a:t>
            </a:r>
            <a:r>
              <a:rPr lang="en-US"/>
              <a:t>will be thing for cool kids to </a:t>
            </a:r>
            <a:r>
              <a:rPr lang="en-US" smtClean="0"/>
              <a:t>play</a:t>
            </a:r>
            <a:r>
              <a:rPr lang="id-ID" smtClean="0"/>
              <a:t>. </a:t>
            </a:r>
            <a:r>
              <a:rPr lang="id-ID"/>
              <a:t>N</a:t>
            </a:r>
            <a:r>
              <a:rPr lang="en-US" smtClean="0"/>
              <a:t>ot </a:t>
            </a:r>
            <a:r>
              <a:rPr lang="en-US"/>
              <a:t>to build real projects that are here to stay for </a:t>
            </a:r>
            <a:r>
              <a:rPr lang="en-US" smtClean="0"/>
              <a:t>decades</a:t>
            </a:r>
            <a:r>
              <a:rPr lang="id-ID" smtClean="0"/>
              <a:t>”</a:t>
            </a:r>
            <a:endParaRPr lang="en-US"/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4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Not One Man Show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46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Current Core Team of Yii</a:t>
            </a:r>
            <a:endParaRPr lang="id-ID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37</a:t>
            </a:fld>
            <a:endParaRPr lang="id-ID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94272947"/>
              </p:ext>
            </p:extLst>
          </p:nvPr>
        </p:nvGraphicFramePr>
        <p:xfrm>
          <a:off x="633503" y="1109631"/>
          <a:ext cx="104065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1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Good Community Support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57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Statistic of Community Support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9203"/>
            <a:ext cx="10515600" cy="27395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d-ID" smtClean="0"/>
              <a:t> https://web.facebook.com/groups/yiitalk				  28.052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d-ID" smtClean="0"/>
              <a:t> https://web.facebook.com/groups/yii.indonesia			  23.140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d-ID"/>
              <a:t> </a:t>
            </a:r>
            <a:r>
              <a:rPr lang="id-ID" smtClean="0"/>
              <a:t>http://www.yiiframework.com/forum 				179.865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d-ID"/>
              <a:t> http://</a:t>
            </a:r>
            <a:r>
              <a:rPr lang="id-ID" smtClean="0"/>
              <a:t>stackoverflow.com/search?q=yii				  41.124</a:t>
            </a:r>
          </a:p>
          <a:p>
            <a:pPr marL="403225" indent="-403225">
              <a:buFont typeface="Wingdings" panose="05000000000000000000" pitchFamily="2" charset="2"/>
              <a:buChar char="v"/>
            </a:pPr>
            <a:r>
              <a:rPr lang="id-ID"/>
              <a:t>https://</a:t>
            </a:r>
            <a:r>
              <a:rPr lang="id-ID" smtClean="0"/>
              <a:t>github.com/yiisoft/yii2				fork: 4453, star 7591</a:t>
            </a: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838200" y="6266062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solidFill>
                  <a:srgbClr val="44789C"/>
                </a:solidFill>
              </a:rPr>
              <a:t>update: 22 Feb 2016 </a:t>
            </a:r>
            <a:endParaRPr lang="id-ID">
              <a:solidFill>
                <a:srgbClr val="44789C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21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Bernard MT Condensed" panose="02050806060905020404" pitchFamily="18" charset="0"/>
              </a:rPr>
              <a:t>History of PHP</a:t>
            </a:r>
            <a:endParaRPr lang="id-ID">
              <a:latin typeface="Bernard MT Condensed" panose="020508060609050204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535457"/>
              </p:ext>
            </p:extLst>
          </p:nvPr>
        </p:nvGraphicFramePr>
        <p:xfrm>
          <a:off x="838200" y="685800"/>
          <a:ext cx="10515600" cy="549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58812" y="6176962"/>
            <a:ext cx="453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mtClean="0"/>
              <a:t>Init by Rasmus Ledorf (1994/1995)</a:t>
            </a:r>
            <a:endParaRPr lang="id-ID" sz="2400"/>
          </a:p>
        </p:txBody>
      </p:sp>
      <p:sp>
        <p:nvSpPr>
          <p:cNvPr id="10" name="TextBox 9"/>
          <p:cNvSpPr txBox="1"/>
          <p:nvPr/>
        </p:nvSpPr>
        <p:spPr>
          <a:xfrm>
            <a:off x="820779" y="5117456"/>
            <a:ext cx="4381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mtClean="0"/>
              <a:t>PHP 2.0 Support Database (1997)</a:t>
            </a:r>
            <a:endParaRPr lang="id-ID" sz="2400"/>
          </a:p>
        </p:txBody>
      </p:sp>
      <p:sp>
        <p:nvSpPr>
          <p:cNvPr id="11" name="TextBox 10"/>
          <p:cNvSpPr txBox="1"/>
          <p:nvPr/>
        </p:nvSpPr>
        <p:spPr>
          <a:xfrm>
            <a:off x="1915362" y="4038036"/>
            <a:ext cx="396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mtClean="0"/>
              <a:t>PHP 3.0 Many Features (1998)</a:t>
            </a:r>
            <a:endParaRPr lang="id-ID" sz="2400"/>
          </a:p>
        </p:txBody>
      </p:sp>
      <p:sp>
        <p:nvSpPr>
          <p:cNvPr id="13" name="TextBox 12"/>
          <p:cNvSpPr txBox="1"/>
          <p:nvPr/>
        </p:nvSpPr>
        <p:spPr>
          <a:xfrm>
            <a:off x="2843938" y="2906476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mtClean="0"/>
              <a:t>PHP 4.0 Zend Engine (2000)</a:t>
            </a:r>
            <a:endParaRPr lang="id-ID" sz="2400"/>
          </a:p>
        </p:txBody>
      </p:sp>
      <p:sp>
        <p:nvSpPr>
          <p:cNvPr id="14" name="TextBox 13"/>
          <p:cNvSpPr txBox="1"/>
          <p:nvPr/>
        </p:nvSpPr>
        <p:spPr>
          <a:xfrm>
            <a:off x="3273831" y="1878858"/>
            <a:ext cx="614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smtClean="0"/>
              <a:t>PHP 5.0 OOP, namespace, traits</a:t>
            </a:r>
            <a:r>
              <a:rPr lang="id-ID" sz="2400"/>
              <a:t>, </a:t>
            </a:r>
            <a:r>
              <a:rPr lang="id-ID" sz="2400" smtClean="0"/>
              <a:t>closures </a:t>
            </a:r>
            <a:r>
              <a:rPr lang="id-ID" sz="2400" smtClean="0"/>
              <a:t>(2004)</a:t>
            </a:r>
            <a:endParaRPr lang="id-ID" sz="2400"/>
          </a:p>
        </p:txBody>
      </p:sp>
      <p:sp>
        <p:nvSpPr>
          <p:cNvPr id="15" name="TextBox 14"/>
          <p:cNvSpPr txBox="1"/>
          <p:nvPr/>
        </p:nvSpPr>
        <p:spPr>
          <a:xfrm>
            <a:off x="6621045" y="721004"/>
            <a:ext cx="3756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smtClean="0"/>
              <a:t>PHP 7.0 Performance (2015)</a:t>
            </a:r>
            <a:endParaRPr lang="id-ID" sz="2400"/>
          </a:p>
        </p:txBody>
      </p:sp>
      <p:sp>
        <p:nvSpPr>
          <p:cNvPr id="7" name="Rectangle 6"/>
          <p:cNvSpPr/>
          <p:nvPr/>
        </p:nvSpPr>
        <p:spPr>
          <a:xfrm>
            <a:off x="6435929" y="6197785"/>
            <a:ext cx="394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/>
              <a:t>http://php.net/manual/en/history.php.php</a:t>
            </a:r>
          </a:p>
        </p:txBody>
      </p:sp>
    </p:spTree>
    <p:extLst>
      <p:ext uri="{BB962C8B-B14F-4D97-AF65-F5344CB8AC3E}">
        <p14:creationId xmlns:p14="http://schemas.microsoft.com/office/powerpoint/2010/main" val="28028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Who is using Yii?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81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021064"/>
            <a:ext cx="10515600" cy="2527653"/>
          </a:xfrm>
          <a:prstGeom prst="rect">
            <a:avLst/>
          </a:prstGeom>
          <a:ln>
            <a:solidFill>
              <a:srgbClr val="44789C"/>
            </a:solidFill>
            <a:prstDash val="dash"/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4789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4789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4789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789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4789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http://m.urbanindo.com (jual beli properti)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http://www.rajamobil.com (jual beli mobil)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http://www.chasebrandbali.com (jual beli pakaian)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http://smartgorontalo.net (smart city gorontalo)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https://pictalogi.com (digital publishing)</a:t>
            </a: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Website </a:t>
            </a:r>
            <a:r>
              <a:rPr lang="id-ID" smtClean="0"/>
              <a:t>is using Yii 2?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/>
              <a:t>http://</a:t>
            </a:r>
            <a:r>
              <a:rPr lang="es-ES" smtClean="0"/>
              <a:t>www.humhub.org</a:t>
            </a:r>
            <a:r>
              <a:rPr lang="id-ID" smtClean="0"/>
              <a:t> (</a:t>
            </a:r>
            <a:r>
              <a:rPr lang="es-ES" smtClean="0"/>
              <a:t>cms </a:t>
            </a:r>
            <a:r>
              <a:rPr lang="es-ES"/>
              <a:t>social </a:t>
            </a:r>
            <a:r>
              <a:rPr lang="es-ES" smtClean="0"/>
              <a:t>media</a:t>
            </a:r>
            <a:r>
              <a:rPr lang="id-ID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/>
              <a:t>http://</a:t>
            </a:r>
            <a:r>
              <a:rPr lang="id-ID" smtClean="0"/>
              <a:t>www.ftzmall.com (onlineshop)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 smtClean="0"/>
              <a:t>http</a:t>
            </a:r>
            <a:r>
              <a:rPr lang="id-ID"/>
              <a:t>://</a:t>
            </a:r>
            <a:r>
              <a:rPr lang="id-ID" smtClean="0"/>
              <a:t>www.tvmaze.com (TV online)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/>
              <a:t>http://</a:t>
            </a:r>
            <a:r>
              <a:rPr lang="id-ID" smtClean="0"/>
              <a:t>logistics.qwintry.com (logistics)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d-ID"/>
              <a:t>http://</a:t>
            </a:r>
            <a:r>
              <a:rPr lang="id-ID" smtClean="0"/>
              <a:t>almundo.com.ar	 (ticketing)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12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42</a:t>
            </a:fld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60" y="0"/>
            <a:ext cx="6227124" cy="3164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087"/>
          <a:stretch/>
        </p:blipFill>
        <p:spPr>
          <a:xfrm>
            <a:off x="33175" y="3246129"/>
            <a:ext cx="5798754" cy="35906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360" y="3246129"/>
            <a:ext cx="3318783" cy="3611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67" t="13978" r="2484" b="15457"/>
          <a:stretch/>
        </p:blipFill>
        <p:spPr>
          <a:xfrm>
            <a:off x="33175" y="0"/>
            <a:ext cx="5798754" cy="3164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14694" y="3945432"/>
            <a:ext cx="24080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000" smtClean="0">
                <a:solidFill>
                  <a:srgbClr val="44789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nard MT Condensed" panose="02050806060905020404" pitchFamily="18" charset="0"/>
              </a:rPr>
              <a:t>Yii 2</a:t>
            </a:r>
            <a:endParaRPr lang="id-ID" sz="10000">
              <a:solidFill>
                <a:srgbClr val="44789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7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Where should we begin learn?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id-ID"/>
              <a:t>http://</a:t>
            </a:r>
            <a:r>
              <a:rPr lang="id-ID" smtClean="0"/>
              <a:t>www.yiiframework.com/doc-2.0/guide-index.html</a:t>
            </a:r>
          </a:p>
          <a:p>
            <a:pPr algn="l"/>
            <a:r>
              <a:rPr lang="id-ID" smtClean="0"/>
              <a:t>requirement: knowledge about PHP &amp; MySQL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05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My Book for Yii</a:t>
            </a:r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13138"/>
            <a:ext cx="3390849" cy="4836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51564" y="1513138"/>
            <a:ext cx="6863494" cy="4031873"/>
          </a:xfrm>
          <a:prstGeom prst="rect">
            <a:avLst/>
          </a:prstGeom>
          <a:noFill/>
          <a:ln>
            <a:solidFill>
              <a:srgbClr val="44789C"/>
            </a:solidFill>
          </a:ln>
        </p:spPr>
        <p:txBody>
          <a:bodyPr wrap="square" rtlCol="0">
            <a:spAutoFit/>
          </a:bodyPr>
          <a:lstStyle/>
          <a:p>
            <a:endParaRPr lang="id-ID" sz="2400" smtClean="0"/>
          </a:p>
          <a:p>
            <a:pPr algn="ctr"/>
            <a:r>
              <a:rPr lang="id-ID" sz="2400" smtClean="0"/>
              <a:t>Membangun </a:t>
            </a:r>
            <a:r>
              <a:rPr lang="id-ID" sz="2400"/>
              <a:t>Aplikasi Profesional Berbasis Web Menggunakan Yii </a:t>
            </a:r>
            <a:r>
              <a:rPr lang="id-ID" sz="2400" smtClean="0"/>
              <a:t>Framework</a:t>
            </a:r>
          </a:p>
          <a:p>
            <a:endParaRPr lang="id-ID" sz="2400"/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Author : Hafid Mukhlasin </a:t>
            </a:r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Publishing : Self</a:t>
            </a:r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Pages : x + 497 Halaman (A5)</a:t>
            </a:r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Edition : ke-1, Februari 2016</a:t>
            </a:r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Language : Bahasa Indonesia</a:t>
            </a:r>
          </a:p>
          <a:p>
            <a:pPr marL="457200" indent="-403225">
              <a:buFont typeface="Wingdings" panose="05000000000000000000" pitchFamily="2" charset="2"/>
              <a:buChar char="v"/>
            </a:pPr>
            <a:r>
              <a:rPr lang="id-ID" sz="2000"/>
              <a:t>Format: Hard copy only (cetak)</a:t>
            </a:r>
          </a:p>
          <a:p>
            <a:endParaRPr lang="id-ID" sz="2000" smtClean="0"/>
          </a:p>
          <a:p>
            <a:pPr algn="ctr"/>
            <a:r>
              <a:rPr lang="id-ID" sz="2000" smtClean="0"/>
              <a:t>http</a:t>
            </a:r>
            <a:r>
              <a:rPr lang="id-ID" sz="2000"/>
              <a:t>://</a:t>
            </a:r>
            <a:r>
              <a:rPr lang="id-ID" sz="2000" smtClean="0"/>
              <a:t>hscstudio.github.io/yii2-book-id</a:t>
            </a:r>
            <a:endParaRPr lang="id-ID" sz="2000"/>
          </a:p>
        </p:txBody>
      </p:sp>
      <p:cxnSp>
        <p:nvCxnSpPr>
          <p:cNvPr id="7" name="Straight Connector 6"/>
          <p:cNvCxnSpPr/>
          <p:nvPr/>
        </p:nvCxnSpPr>
        <p:spPr>
          <a:xfrm>
            <a:off x="4751564" y="1592037"/>
            <a:ext cx="6863494" cy="0"/>
          </a:xfrm>
          <a:prstGeom prst="line">
            <a:avLst/>
          </a:prstGeom>
          <a:ln w="76200">
            <a:solidFill>
              <a:srgbClr val="447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99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Any Question?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45</a:t>
            </a:fld>
            <a:endParaRPr lang="id-ID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8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Thank You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hafidmukhlasin@gmail.com</a:t>
            </a:r>
            <a:endParaRPr lang="id-ID"/>
          </a:p>
          <a:p>
            <a:pPr algn="l"/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6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Statistic of PHP Usage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000"/>
              <a:t>http://</a:t>
            </a:r>
            <a:r>
              <a:rPr lang="id-ID" sz="2000" smtClean="0"/>
              <a:t>w3techs.com/technologies/history_overview/programming_language</a:t>
            </a:r>
            <a:endParaRPr lang="id-ID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67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Bernard MT Condensed" panose="02050806060905020404" pitchFamily="18" charset="0"/>
              </a:rPr>
              <a:t>Statistic of PHP Usage</a:t>
            </a:r>
            <a:endParaRPr lang="id-ID">
              <a:latin typeface="Bernard MT Condensed" panose="02050806060905020404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072127"/>
              </p:ext>
            </p:extLst>
          </p:nvPr>
        </p:nvGraphicFramePr>
        <p:xfrm>
          <a:off x="838200" y="1331791"/>
          <a:ext cx="10515600" cy="4845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6</a:t>
            </a:fld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838200" y="6239330"/>
            <a:ext cx="7318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/>
              <a:t>http://w3techs.com/technologies/history_overview/programming_language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140" y="122186"/>
            <a:ext cx="966666" cy="966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185" y="12662"/>
            <a:ext cx="966666" cy="1185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346" y="1331791"/>
            <a:ext cx="2231505" cy="461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37" y="644921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solidFill>
                  <a:srgbClr val="44789C"/>
                </a:solidFill>
              </a:rPr>
              <a:t>Q</a:t>
            </a:r>
            <a:endParaRPr lang="id-ID">
              <a:solidFill>
                <a:srgbClr val="447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/>
              <a:t>History of PHP Framework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/>
              <a:t>https://github.com/pmjones/php-history</a:t>
            </a:r>
            <a:endParaRPr lang="id-ID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63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/>
          <p:cNvCxnSpPr>
            <a:stCxn id="5" idx="0"/>
            <a:endCxn id="17" idx="3"/>
          </p:cNvCxnSpPr>
          <p:nvPr/>
        </p:nvCxnSpPr>
        <p:spPr>
          <a:xfrm>
            <a:off x="1721166" y="1608132"/>
            <a:ext cx="2380320" cy="155209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0"/>
          </p:cNvCxnSpPr>
          <p:nvPr/>
        </p:nvCxnSpPr>
        <p:spPr>
          <a:xfrm>
            <a:off x="3778586" y="4896654"/>
            <a:ext cx="7785885" cy="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0"/>
          </p:cNvCxnSpPr>
          <p:nvPr/>
        </p:nvCxnSpPr>
        <p:spPr>
          <a:xfrm>
            <a:off x="2978492" y="4424366"/>
            <a:ext cx="8585979" cy="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965880" y="3937791"/>
            <a:ext cx="8585979" cy="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0"/>
          </p:cNvCxnSpPr>
          <p:nvPr/>
        </p:nvCxnSpPr>
        <p:spPr>
          <a:xfrm>
            <a:off x="2149806" y="3461541"/>
            <a:ext cx="9376786" cy="15755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Map of PHP Framework *)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8</a:t>
            </a:fld>
            <a:endParaRPr lang="id-ID"/>
          </a:p>
        </p:txBody>
      </p:sp>
      <p:sp>
        <p:nvSpPr>
          <p:cNvPr id="5" name="Round Diagonal Corner Rectangle 4"/>
          <p:cNvSpPr/>
          <p:nvPr/>
        </p:nvSpPr>
        <p:spPr>
          <a:xfrm>
            <a:off x="623886" y="1415251"/>
            <a:ext cx="1097280" cy="385762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>
                <a:latin typeface="Bernard MT Condensed" panose="02050806060905020404" pitchFamily="18" charset="0"/>
              </a:rPr>
              <a:t>Prado</a:t>
            </a:r>
            <a:endParaRPr lang="id-ID">
              <a:latin typeface="Bernard MT Condensed" panose="02050806060905020404" pitchFamily="18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052526" y="3268660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Cake</a:t>
            </a:r>
            <a:endParaRPr lang="id-ID"/>
          </a:p>
        </p:txBody>
      </p:sp>
      <p:sp>
        <p:nvSpPr>
          <p:cNvPr id="11" name="Round Diagonal Corner Rectangle 10"/>
          <p:cNvSpPr/>
          <p:nvPr/>
        </p:nvSpPr>
        <p:spPr>
          <a:xfrm>
            <a:off x="6002735" y="2802722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Laravel</a:t>
            </a:r>
            <a:endParaRPr lang="id-ID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2638188"/>
              </p:ext>
            </p:extLst>
          </p:nvPr>
        </p:nvGraphicFramePr>
        <p:xfrm>
          <a:off x="385762" y="5162549"/>
          <a:ext cx="11806237" cy="128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ound Diagonal Corner Rectangle 12"/>
          <p:cNvSpPr/>
          <p:nvPr/>
        </p:nvSpPr>
        <p:spPr>
          <a:xfrm>
            <a:off x="1052526" y="2417525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Symfony</a:t>
            </a:r>
            <a:endParaRPr lang="id-ID"/>
          </a:p>
        </p:txBody>
      </p:sp>
      <p:sp>
        <p:nvSpPr>
          <p:cNvPr id="14" name="Round Diagonal Corner Rectangle 13"/>
          <p:cNvSpPr/>
          <p:nvPr/>
        </p:nvSpPr>
        <p:spPr>
          <a:xfrm>
            <a:off x="1882047" y="3744910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Zend</a:t>
            </a:r>
            <a:endParaRPr lang="id-ID"/>
          </a:p>
        </p:txBody>
      </p:sp>
      <p:sp>
        <p:nvSpPr>
          <p:cNvPr id="15" name="Round Diagonal Corner Rectangle 14"/>
          <p:cNvSpPr/>
          <p:nvPr/>
        </p:nvSpPr>
        <p:spPr>
          <a:xfrm>
            <a:off x="1881212" y="4231485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CI</a:t>
            </a:r>
            <a:endParaRPr lang="id-ID"/>
          </a:p>
        </p:txBody>
      </p:sp>
      <p:sp>
        <p:nvSpPr>
          <p:cNvPr id="16" name="Round Diagonal Corner Rectangle 15"/>
          <p:cNvSpPr/>
          <p:nvPr/>
        </p:nvSpPr>
        <p:spPr>
          <a:xfrm>
            <a:off x="2681306" y="4703773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Kohana</a:t>
            </a:r>
            <a:endParaRPr lang="id-ID"/>
          </a:p>
        </p:txBody>
      </p:sp>
      <p:sp>
        <p:nvSpPr>
          <p:cNvPr id="17" name="Round Diagonal Corner Rectangle 16"/>
          <p:cNvSpPr/>
          <p:nvPr/>
        </p:nvSpPr>
        <p:spPr>
          <a:xfrm>
            <a:off x="3552846" y="1763341"/>
            <a:ext cx="1097280" cy="385762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>
                <a:latin typeface="Bernard MT Condensed" panose="02050806060905020404" pitchFamily="18" charset="0"/>
              </a:rPr>
              <a:t>Yii 1</a:t>
            </a:r>
            <a:endParaRPr lang="id-ID">
              <a:latin typeface="Bernard MT Condensed" panose="02050806060905020404" pitchFamily="18" charset="0"/>
            </a:endParaRPr>
          </a:p>
        </p:txBody>
      </p:sp>
      <p:cxnSp>
        <p:nvCxnSpPr>
          <p:cNvPr id="24" name="Elbow Connector 23"/>
          <p:cNvCxnSpPr>
            <a:stCxn id="13" idx="0"/>
          </p:cNvCxnSpPr>
          <p:nvPr/>
        </p:nvCxnSpPr>
        <p:spPr>
          <a:xfrm>
            <a:off x="2149806" y="2610406"/>
            <a:ext cx="6047489" cy="242969"/>
          </a:xfrm>
          <a:prstGeom prst="bentConnector2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6200000">
            <a:off x="-854155" y="3462115"/>
            <a:ext cx="241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&lt;= 2003 Horder, Mojavi</a:t>
            </a:r>
            <a:endParaRPr lang="id-ID"/>
          </a:p>
        </p:txBody>
      </p:sp>
      <p:sp>
        <p:nvSpPr>
          <p:cNvPr id="29" name="TextBox 28"/>
          <p:cNvSpPr txBox="1"/>
          <p:nvPr/>
        </p:nvSpPr>
        <p:spPr>
          <a:xfrm>
            <a:off x="1731171" y="14174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latin typeface="Bernard MT Condensed" panose="02050806060905020404" pitchFamily="18" charset="0"/>
              </a:rPr>
              <a:t>2</a:t>
            </a:r>
            <a:endParaRPr lang="id-ID">
              <a:latin typeface="Bernard MT Condensed" panose="020508060609050204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97632" y="14199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latin typeface="Bernard MT Condensed" panose="02050806060905020404" pitchFamily="18" charset="0"/>
              </a:rPr>
              <a:t>3</a:t>
            </a:r>
            <a:endParaRPr lang="id-ID">
              <a:latin typeface="Bernard MT Condensed" panose="020508060609050204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4618" y="37608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2</a:t>
            </a:r>
            <a:endParaRPr lang="id-ID"/>
          </a:p>
        </p:txBody>
      </p:sp>
      <p:sp>
        <p:nvSpPr>
          <p:cNvPr id="32" name="TextBox 31"/>
          <p:cNvSpPr txBox="1"/>
          <p:nvPr/>
        </p:nvSpPr>
        <p:spPr>
          <a:xfrm>
            <a:off x="5554618" y="24337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2</a:t>
            </a:r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4711055" y="47202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3</a:t>
            </a:r>
            <a:endParaRPr lang="id-ID"/>
          </a:p>
        </p:txBody>
      </p:sp>
      <p:sp>
        <p:nvSpPr>
          <p:cNvPr id="34" name="TextBox 33"/>
          <p:cNvSpPr txBox="1"/>
          <p:nvPr/>
        </p:nvSpPr>
        <p:spPr>
          <a:xfrm>
            <a:off x="6401334" y="4225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2</a:t>
            </a:r>
            <a:endParaRPr lang="id-ID"/>
          </a:p>
        </p:txBody>
      </p:sp>
      <p:sp>
        <p:nvSpPr>
          <p:cNvPr id="35" name="TextBox 34"/>
          <p:cNvSpPr txBox="1"/>
          <p:nvPr/>
        </p:nvSpPr>
        <p:spPr>
          <a:xfrm>
            <a:off x="6401334" y="33083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2</a:t>
            </a:r>
            <a:endParaRPr lang="id-ID"/>
          </a:p>
        </p:txBody>
      </p:sp>
      <p:sp>
        <p:nvSpPr>
          <p:cNvPr id="36" name="TextBox 35"/>
          <p:cNvSpPr txBox="1"/>
          <p:nvPr/>
        </p:nvSpPr>
        <p:spPr>
          <a:xfrm>
            <a:off x="7188734" y="2786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3</a:t>
            </a:r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8047254" y="2786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4</a:t>
            </a:r>
            <a:endParaRPr lang="id-ID"/>
          </a:p>
        </p:txBody>
      </p:sp>
      <p:sp>
        <p:nvSpPr>
          <p:cNvPr id="38" name="TextBox 37"/>
          <p:cNvSpPr txBox="1"/>
          <p:nvPr/>
        </p:nvSpPr>
        <p:spPr>
          <a:xfrm>
            <a:off x="9691564" y="4225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3</a:t>
            </a:r>
            <a:endParaRPr lang="id-ID"/>
          </a:p>
        </p:txBody>
      </p:sp>
      <p:sp>
        <p:nvSpPr>
          <p:cNvPr id="44" name="TextBox 43"/>
          <p:cNvSpPr txBox="1"/>
          <p:nvPr/>
        </p:nvSpPr>
        <p:spPr>
          <a:xfrm>
            <a:off x="9707482" y="33122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3</a:t>
            </a:r>
            <a:endParaRPr lang="id-ID"/>
          </a:p>
        </p:txBody>
      </p:sp>
      <p:cxnSp>
        <p:nvCxnSpPr>
          <p:cNvPr id="50" name="Straight Arrow Connector 49"/>
          <p:cNvCxnSpPr>
            <a:stCxn id="11" idx="0"/>
          </p:cNvCxnSpPr>
          <p:nvPr/>
        </p:nvCxnSpPr>
        <p:spPr>
          <a:xfrm flipV="1">
            <a:off x="7100015" y="2992300"/>
            <a:ext cx="4464456" cy="3303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 Diagonal Corner Rectangle 24"/>
          <p:cNvSpPr/>
          <p:nvPr/>
        </p:nvSpPr>
        <p:spPr>
          <a:xfrm>
            <a:off x="9252624" y="2786140"/>
            <a:ext cx="1097280" cy="385762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/>
              <a:t>Laravel 5</a:t>
            </a:r>
            <a:endParaRPr lang="id-ID"/>
          </a:p>
        </p:txBody>
      </p:sp>
      <p:cxnSp>
        <p:nvCxnSpPr>
          <p:cNvPr id="53" name="Straight Arrow Connector 52"/>
          <p:cNvCxnSpPr>
            <a:stCxn id="17" idx="0"/>
          </p:cNvCxnSpPr>
          <p:nvPr/>
        </p:nvCxnSpPr>
        <p:spPr>
          <a:xfrm flipV="1">
            <a:off x="4650126" y="1956210"/>
            <a:ext cx="6914345" cy="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 Diagonal Corner Rectangle 17"/>
          <p:cNvSpPr/>
          <p:nvPr/>
        </p:nvSpPr>
        <p:spPr>
          <a:xfrm>
            <a:off x="8477293" y="2148183"/>
            <a:ext cx="1097280" cy="385762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mtClean="0">
                <a:latin typeface="Bernard MT Condensed" panose="02050806060905020404" pitchFamily="18" charset="0"/>
              </a:rPr>
              <a:t>Yii 2</a:t>
            </a:r>
            <a:endParaRPr lang="id-ID">
              <a:latin typeface="Bernard MT Condensed" panose="02050806060905020404" pitchFamily="18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111491" y="1608680"/>
            <a:ext cx="7452980" cy="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7" idx="0"/>
            <a:endCxn id="18" idx="3"/>
          </p:cNvCxnSpPr>
          <p:nvPr/>
        </p:nvCxnSpPr>
        <p:spPr>
          <a:xfrm>
            <a:off x="4650126" y="1956222"/>
            <a:ext cx="4375807" cy="191961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571370" y="2323157"/>
            <a:ext cx="2011680" cy="330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5" idx="0"/>
            <a:endCxn id="16" idx="3"/>
          </p:cNvCxnSpPr>
          <p:nvPr/>
        </p:nvCxnSpPr>
        <p:spPr>
          <a:xfrm>
            <a:off x="2978492" y="4424366"/>
            <a:ext cx="251454" cy="2794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54618" y="176665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>
                <a:latin typeface="Bernard MT Condensed" panose="02050806060905020404" pitchFamily="18" charset="0"/>
              </a:rPr>
              <a:t>1.1</a:t>
            </a:r>
            <a:endParaRPr lang="id-ID">
              <a:latin typeface="Bernard MT Condensed" panose="020508060609050204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34" y="6488668"/>
            <a:ext cx="27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mtClean="0"/>
              <a:t>*) only </a:t>
            </a:r>
            <a:r>
              <a:rPr lang="id-ID" smtClean="0"/>
              <a:t>fullstack &amp; non c ext</a:t>
            </a:r>
            <a:endParaRPr lang="id-ID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197295" y="2610406"/>
            <a:ext cx="3367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1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What’s Yii?</a:t>
            </a:r>
            <a:endParaRPr lang="id-ID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http://www.yiiframework.com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6BF2-5418-4BF6-BEF8-45821F5B5347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24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C811C3E3-C55D-49E4-974A-04398B396D8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6124</TotalTime>
  <Words>972</Words>
  <Application>Microsoft Office PowerPoint</Application>
  <PresentationFormat>Widescreen</PresentationFormat>
  <Paragraphs>286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Bernard MT Condensed</vt:lpstr>
      <vt:lpstr>Calibri</vt:lpstr>
      <vt:lpstr>Consolas</vt:lpstr>
      <vt:lpstr>Copperplate Gothic Light</vt:lpstr>
      <vt:lpstr>Courier New</vt:lpstr>
      <vt:lpstr>Gill Sans MT</vt:lpstr>
      <vt:lpstr>Segoe UI</vt:lpstr>
      <vt:lpstr>Wingdings</vt:lpstr>
      <vt:lpstr>Office Theme</vt:lpstr>
      <vt:lpstr>PowerPoint Presentation</vt:lpstr>
      <vt:lpstr>Who am I? </vt:lpstr>
      <vt:lpstr>History of PHP</vt:lpstr>
      <vt:lpstr>History of PHP</vt:lpstr>
      <vt:lpstr>Statistic of PHP Usage</vt:lpstr>
      <vt:lpstr>Statistic of PHP Usage</vt:lpstr>
      <vt:lpstr>History of PHP Framework</vt:lpstr>
      <vt:lpstr>Map of PHP Framework *)</vt:lpstr>
      <vt:lpstr>What’s Yii?</vt:lpstr>
      <vt:lpstr>What’s Yii</vt:lpstr>
      <vt:lpstr>PHP Standard Recommendation</vt:lpstr>
      <vt:lpstr>PSR</vt:lpstr>
      <vt:lpstr>Installation</vt:lpstr>
      <vt:lpstr>What’s installed?</vt:lpstr>
      <vt:lpstr>Online Installation via Composer</vt:lpstr>
      <vt:lpstr>Running Yii with Built-in PHP Web Server</vt:lpstr>
      <vt:lpstr>PowerPoint Presentation</vt:lpstr>
      <vt:lpstr>Architecture of Yii</vt:lpstr>
      <vt:lpstr>Application Life Cycle</vt:lpstr>
      <vt:lpstr>Entryscript: app/web/index.php</vt:lpstr>
      <vt:lpstr>Why You should choose Yii?</vt:lpstr>
      <vt:lpstr>Good Performance</vt:lpstr>
      <vt:lpstr>Yii on PHP 5 vs PHP 7</vt:lpstr>
      <vt:lpstr>Why PHP 7 faster than 5</vt:lpstr>
      <vt:lpstr>Good Security</vt:lpstr>
      <vt:lpstr>Built-in Security Feature</vt:lpstr>
      <vt:lpstr>Reduce Our Development Time</vt:lpstr>
      <vt:lpstr>Many features to reduce our development time</vt:lpstr>
      <vt:lpstr>Twitter Bootstrap Ready</vt:lpstr>
      <vt:lpstr>Gii : a magical tool that can write code for you</vt:lpstr>
      <vt:lpstr>Centralize Validation in models</vt:lpstr>
      <vt:lpstr>It will trigger client and server validation</vt:lpstr>
      <vt:lpstr>Good Versioning &amp; Support</vt:lpstr>
      <vt:lpstr>Versioning &amp; Support of Yii</vt:lpstr>
      <vt:lpstr>Why is Yii not quick to adopt new technology?</vt:lpstr>
      <vt:lpstr>Not One Man Show</vt:lpstr>
      <vt:lpstr>Current Core Team of Yii</vt:lpstr>
      <vt:lpstr>Good Community Support</vt:lpstr>
      <vt:lpstr>Statistic of Community Support</vt:lpstr>
      <vt:lpstr>Who is using Yii?</vt:lpstr>
      <vt:lpstr>Website is using Yii 2?</vt:lpstr>
      <vt:lpstr>PowerPoint Presentation</vt:lpstr>
      <vt:lpstr>Where should we begin learn?</vt:lpstr>
      <vt:lpstr>My Book for Yii</vt:lpstr>
      <vt:lpstr>Any Question?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Hafid Mukhlasin</dc:creator>
  <cp:lastModifiedBy>Hafid Mukhlasin</cp:lastModifiedBy>
  <cp:revision>103</cp:revision>
  <dcterms:created xsi:type="dcterms:W3CDTF">2016-01-31T20:36:22Z</dcterms:created>
  <dcterms:modified xsi:type="dcterms:W3CDTF">2016-02-27T01:20:12Z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